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Open Sans Extra Bold" charset="0"/>
      <p:regular r:id="rId7"/>
    </p:embeddedFont>
    <p:embeddedFont>
      <p:font typeface="Calibri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-834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60718" y="1746887"/>
            <a:ext cx="6931863" cy="67932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609417" y="1127762"/>
            <a:ext cx="7133472" cy="366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dirty="0" err="1">
                <a:solidFill>
                  <a:srgbClr val="000000"/>
                </a:solidFill>
                <a:latin typeface="HK Grotesk Bold Bold"/>
              </a:rPr>
              <a:t>Школьный</a:t>
            </a:r>
            <a:r>
              <a:rPr lang="en-US" sz="8000" dirty="0">
                <a:solidFill>
                  <a:srgbClr val="000000"/>
                </a:solidFill>
                <a:latin typeface="HK Grotesk Bold Bold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HK Grotesk Bold Bold"/>
              </a:rPr>
              <a:t>актив</a:t>
            </a:r>
            <a:r>
              <a:rPr lang="en-US" sz="8000" dirty="0">
                <a:solidFill>
                  <a:srgbClr val="000000"/>
                </a:solidFill>
                <a:latin typeface="HK Grotesk Bold Bold"/>
              </a:rPr>
              <a:t> </a:t>
            </a:r>
          </a:p>
          <a:p>
            <a:pPr algn="ctr">
              <a:lnSpc>
                <a:spcPts val="9600"/>
              </a:lnSpc>
            </a:pPr>
            <a:r>
              <a:rPr lang="en-US" sz="8000" dirty="0">
                <a:solidFill>
                  <a:srgbClr val="000000"/>
                </a:solidFill>
                <a:latin typeface="HK Grotesk Bold Bold"/>
              </a:rPr>
              <a:t>2021-2022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09417" y="4848225"/>
            <a:ext cx="713347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ru-RU" sz="3000" b="1" dirty="0" smtClean="0">
                <a:solidFill>
                  <a:srgbClr val="000000"/>
                </a:solidFill>
                <a:latin typeface="HK Grotesk Light"/>
              </a:rPr>
              <a:t>МБОУ «</a:t>
            </a:r>
            <a:r>
              <a:rPr lang="en-US" sz="3000" b="1" dirty="0" err="1" smtClean="0">
                <a:solidFill>
                  <a:srgbClr val="000000"/>
                </a:solidFill>
                <a:latin typeface="HK Grotesk Light"/>
              </a:rPr>
              <a:t>Гимназия</a:t>
            </a:r>
            <a:r>
              <a:rPr lang="en-US" sz="3000" b="1" dirty="0" smtClean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HK Grotesk Light"/>
              </a:rPr>
              <a:t>№</a:t>
            </a:r>
            <a:r>
              <a:rPr lang="en-US" sz="3000" b="1" dirty="0" smtClean="0">
                <a:solidFill>
                  <a:srgbClr val="000000"/>
                </a:solidFill>
                <a:latin typeface="HK Grotesk Light"/>
              </a:rPr>
              <a:t>174</a:t>
            </a:r>
            <a:r>
              <a:rPr lang="ru-RU" sz="3000" b="1" dirty="0" smtClean="0">
                <a:solidFill>
                  <a:srgbClr val="000000"/>
                </a:solidFill>
                <a:latin typeface="HK Grotesk Light"/>
              </a:rPr>
              <a:t>»</a:t>
            </a:r>
            <a:endParaRPr lang="en-US" sz="3000" b="1" dirty="0">
              <a:solidFill>
                <a:srgbClr val="000000"/>
              </a:solidFill>
              <a:latin typeface="HK Grotesk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59692" y="425734"/>
            <a:ext cx="5657850" cy="4717766"/>
            <a:chOff x="0" y="0"/>
            <a:chExt cx="927100" cy="7730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27100" cy="773057"/>
            </a:xfrm>
            <a:custGeom>
              <a:avLst/>
              <a:gdLst/>
              <a:ahLst/>
              <a:cxnLst/>
              <a:rect l="l" t="t" r="r" b="b"/>
              <a:pathLst>
                <a:path w="927100" h="773057">
                  <a:moveTo>
                    <a:pt x="763270" y="0"/>
                  </a:moveTo>
                  <a:lnTo>
                    <a:pt x="0" y="0"/>
                  </a:lnTo>
                  <a:lnTo>
                    <a:pt x="0" y="773057"/>
                  </a:lnTo>
                  <a:lnTo>
                    <a:pt x="76200" y="773057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A890FE"/>
            </a:solidFill>
          </p:spPr>
        </p:sp>
      </p:grpSp>
      <p:grpSp>
        <p:nvGrpSpPr>
          <p:cNvPr id="5" name="Group 5"/>
          <p:cNvGrpSpPr/>
          <p:nvPr/>
        </p:nvGrpSpPr>
        <p:grpSpPr>
          <a:xfrm rot="-10800000">
            <a:off x="12170458" y="4167884"/>
            <a:ext cx="5657850" cy="5657850"/>
            <a:chOff x="0" y="0"/>
            <a:chExt cx="927100" cy="927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763270" y="0"/>
                  </a:moveTo>
                  <a:lnTo>
                    <a:pt x="0" y="0"/>
                  </a:lnTo>
                  <a:lnTo>
                    <a:pt x="0" y="927100"/>
                  </a:lnTo>
                  <a:lnTo>
                    <a:pt x="76200" y="927100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C68FCA"/>
            </a:solidFill>
          </p:spPr>
        </p:sp>
      </p:grpSp>
      <p:sp>
        <p:nvSpPr>
          <p:cNvPr id="7" name="AutoShape 7"/>
          <p:cNvSpPr/>
          <p:nvPr/>
        </p:nvSpPr>
        <p:spPr>
          <a:xfrm rot="5400000">
            <a:off x="3494624" y="3694115"/>
            <a:ext cx="1165935" cy="0"/>
          </a:xfrm>
          <a:prstGeom prst="line">
            <a:avLst/>
          </a:prstGeom>
          <a:ln w="171450" cap="rnd">
            <a:solidFill>
              <a:srgbClr val="B390EB"/>
            </a:solidFill>
            <a:prstDash val="solid"/>
            <a:headEnd type="none" w="sm" len="sm"/>
            <a:tailEnd type="arrow" w="med" len="sm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3110" y="1365636"/>
            <a:ext cx="5497513" cy="19584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62209" y="4362807"/>
            <a:ext cx="4030766" cy="22118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62209" y="7046417"/>
            <a:ext cx="4030766" cy="2211883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 rot="5400000">
            <a:off x="13620560" y="3694115"/>
            <a:ext cx="1165935" cy="0"/>
          </a:xfrm>
          <a:prstGeom prst="line">
            <a:avLst/>
          </a:prstGeom>
          <a:ln w="171450" cap="rnd">
            <a:solidFill>
              <a:srgbClr val="E78E9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2" name="AutoShape 12"/>
          <p:cNvSpPr/>
          <p:nvPr/>
        </p:nvSpPr>
        <p:spPr>
          <a:xfrm rot="7499504">
            <a:off x="11182099" y="3449060"/>
            <a:ext cx="1165935" cy="0"/>
          </a:xfrm>
          <a:prstGeom prst="line">
            <a:avLst/>
          </a:prstGeom>
          <a:ln w="171450" cap="rnd">
            <a:solidFill>
              <a:srgbClr val="E78E93"/>
            </a:solidFill>
            <a:prstDash val="solid"/>
            <a:headEnd type="none" w="sm" len="sm"/>
            <a:tailEnd type="arrow" w="med" len="sm"/>
          </a:ln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454771" y="1365636"/>
            <a:ext cx="5497513" cy="19584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273870" y="4362807"/>
            <a:ext cx="4030766" cy="22118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273870" y="7046417"/>
            <a:ext cx="4030766" cy="221188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30328" y="3889556"/>
            <a:ext cx="5497513" cy="195848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28617" y="6273895"/>
            <a:ext cx="4030766" cy="221188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553405" y="1721311"/>
            <a:ext cx="487692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HK Grotesk Bold"/>
              </a:rPr>
              <a:t>ДОО "</a:t>
            </a: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Содружество</a:t>
            </a:r>
            <a:r>
              <a:rPr lang="en-US" sz="3399" dirty="0">
                <a:solidFill>
                  <a:srgbClr val="000000"/>
                </a:solidFill>
                <a:latin typeface="HK Grotesk Bold"/>
              </a:rPr>
              <a:t>"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HK Grotesk Bold"/>
              </a:rPr>
              <a:t>1-4 </a:t>
            </a: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классы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704577" y="4641726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Председатель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745282" y="5237012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Кузина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Полина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11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704577" y="7332212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387075" y="7967529"/>
            <a:ext cx="3324452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Фахрисламова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Азалия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10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1765066" y="1721311"/>
            <a:ext cx="487692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HK Grotesk Bold"/>
              </a:rPr>
              <a:t>ШУС "</a:t>
            </a: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Лидер</a:t>
            </a:r>
            <a:r>
              <a:rPr lang="en-US" sz="3399" dirty="0">
                <a:solidFill>
                  <a:srgbClr val="000000"/>
                </a:solidFill>
                <a:latin typeface="HK Grotesk Bold"/>
              </a:rPr>
              <a:t>"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HK Grotesk Bold"/>
              </a:rPr>
              <a:t>5-11 </a:t>
            </a: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классы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830514" y="4641726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Президент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2871219" y="5237012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Галиев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Тимур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10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2830514" y="7332212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2541302" y="7967529"/>
            <a:ext cx="3324452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Галиуллина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Элина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11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438731" y="4527947"/>
            <a:ext cx="341053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Министерства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806071" y="6639893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Секретарь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516858" y="7189527"/>
            <a:ext cx="3324452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Шайдуллина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Эльвина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11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2255194" y="4212764"/>
            <a:ext cx="5657850" cy="5657850"/>
            <a:chOff x="0" y="0"/>
            <a:chExt cx="927100" cy="927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763270" y="0"/>
                  </a:moveTo>
                  <a:lnTo>
                    <a:pt x="0" y="0"/>
                  </a:lnTo>
                  <a:lnTo>
                    <a:pt x="0" y="927100"/>
                  </a:lnTo>
                  <a:lnTo>
                    <a:pt x="76200" y="927100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C68FC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88718" y="425734"/>
            <a:ext cx="5657850" cy="4717766"/>
            <a:chOff x="0" y="0"/>
            <a:chExt cx="927100" cy="7730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7100" cy="773057"/>
            </a:xfrm>
            <a:custGeom>
              <a:avLst/>
              <a:gdLst/>
              <a:ahLst/>
              <a:cxnLst/>
              <a:rect l="l" t="t" r="r" b="b"/>
              <a:pathLst>
                <a:path w="927100" h="773057">
                  <a:moveTo>
                    <a:pt x="763270" y="0"/>
                  </a:moveTo>
                  <a:lnTo>
                    <a:pt x="0" y="0"/>
                  </a:lnTo>
                  <a:lnTo>
                    <a:pt x="0" y="773057"/>
                  </a:lnTo>
                  <a:lnTo>
                    <a:pt x="76200" y="773057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A890FE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2361145"/>
            <a:ext cx="5497513" cy="19584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61787" y="2361145"/>
            <a:ext cx="5497513" cy="19584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95243" y="3969967"/>
            <a:ext cx="5497513" cy="19584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80762" y="4673101"/>
            <a:ext cx="4030766" cy="22118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80762" y="7041689"/>
            <a:ext cx="4030766" cy="22118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28617" y="6189930"/>
            <a:ext cx="4030766" cy="2211883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 rot="5400000" flipV="1">
            <a:off x="8308002" y="3038718"/>
            <a:ext cx="1671998" cy="1"/>
          </a:xfrm>
          <a:prstGeom prst="line">
            <a:avLst/>
          </a:prstGeom>
          <a:ln w="190500" cap="rnd">
            <a:solidFill>
              <a:srgbClr val="A890F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4" name="AutoShape 14"/>
          <p:cNvSpPr/>
          <p:nvPr/>
        </p:nvSpPr>
        <p:spPr>
          <a:xfrm rot="8486502">
            <a:off x="5698478" y="2228054"/>
            <a:ext cx="665267" cy="76532"/>
          </a:xfrm>
          <a:prstGeom prst="line">
            <a:avLst/>
          </a:prstGeom>
          <a:ln w="114300" cap="rnd">
            <a:solidFill>
              <a:srgbClr val="A890FE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5" name="AutoShape 15"/>
          <p:cNvSpPr/>
          <p:nvPr/>
        </p:nvSpPr>
        <p:spPr>
          <a:xfrm rot="3151585">
            <a:off x="11612923" y="2209148"/>
            <a:ext cx="991921" cy="0"/>
          </a:xfrm>
          <a:prstGeom prst="line">
            <a:avLst/>
          </a:prstGeom>
          <a:ln w="114300" cap="rnd">
            <a:solidFill>
              <a:srgbClr val="A890FE"/>
            </a:solidFill>
            <a:prstDash val="solid"/>
            <a:headEnd type="none" w="sm" len="sm"/>
            <a:tailEnd type="arrow" w="med" len="sm"/>
          </a:ln>
        </p:spPr>
      </p:sp>
      <p:grpSp>
        <p:nvGrpSpPr>
          <p:cNvPr id="16" name="Group 16"/>
          <p:cNvGrpSpPr/>
          <p:nvPr/>
        </p:nvGrpSpPr>
        <p:grpSpPr>
          <a:xfrm>
            <a:off x="6315075" y="425734"/>
            <a:ext cx="5657850" cy="1663176"/>
            <a:chOff x="0" y="0"/>
            <a:chExt cx="1913890" cy="56260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13890" cy="562605"/>
            </a:xfrm>
            <a:custGeom>
              <a:avLst/>
              <a:gdLst/>
              <a:ahLst/>
              <a:cxnLst/>
              <a:rect l="l" t="t" r="r" b="b"/>
              <a:pathLst>
                <a:path w="1913890" h="562605">
                  <a:moveTo>
                    <a:pt x="0" y="0"/>
                  </a:moveTo>
                  <a:lnTo>
                    <a:pt x="0" y="562605"/>
                  </a:lnTo>
                  <a:lnTo>
                    <a:pt x="1913890" y="562605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501645"/>
                  </a:moveTo>
                  <a:lnTo>
                    <a:pt x="59690" y="501645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50164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95161" y="4673101"/>
            <a:ext cx="4030766" cy="221188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95161" y="7046417"/>
            <a:ext cx="4030766" cy="2211883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 rot="-10800000">
            <a:off x="12255194" y="4212764"/>
            <a:ext cx="5657850" cy="5657850"/>
            <a:chOff x="0" y="0"/>
            <a:chExt cx="927100" cy="9271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763270" y="0"/>
                  </a:moveTo>
                  <a:lnTo>
                    <a:pt x="0" y="0"/>
                  </a:lnTo>
                  <a:lnTo>
                    <a:pt x="0" y="927100"/>
                  </a:lnTo>
                  <a:lnTo>
                    <a:pt x="76200" y="927100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C68FCA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7333035" y="949545"/>
            <a:ext cx="362192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ns Extra Bold"/>
              </a:rPr>
              <a:t>Министерства</a:t>
            </a:r>
            <a:endParaRPr lang="en-US" sz="3399" dirty="0">
              <a:solidFill>
                <a:srgbClr val="000000"/>
              </a:solidFill>
              <a:latin typeface="Open Sans Extra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784997" y="2716819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образования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599396" y="2716819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культуры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232853" y="4325642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пресс-центра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323131" y="4916425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363835" y="5607895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Кузина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Полина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11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323131" y="7387793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363835" y="7965187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Белова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Елизавета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8 "В"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770986" y="6478460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7811691" y="6998792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Альтафова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Алия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11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3137530" y="4916425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3137530" y="7387793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3178234" y="5607895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Кузнецова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Кира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8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3178234" y="7965187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    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Гайсина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Алия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           8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70839" y="1226522"/>
            <a:ext cx="5497513" cy="19584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04213" y="3485318"/>
            <a:ext cx="4030766" cy="22118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04213" y="5935700"/>
            <a:ext cx="4030766" cy="22118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95243" y="2904860"/>
            <a:ext cx="5497513" cy="19584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383063" y="1226522"/>
            <a:ext cx="5497513" cy="19584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28617" y="5143500"/>
            <a:ext cx="4030766" cy="22118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116436" y="5935700"/>
            <a:ext cx="4030766" cy="22118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116436" y="3485318"/>
            <a:ext cx="4030766" cy="221188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224273" y="1566390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спорта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232853" y="3260535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экологии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220672" y="1566390"/>
            <a:ext cx="3822295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труда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746582" y="3836480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787286" y="4426723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Мавлеев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Аскар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746582" y="6201816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787286" y="6806696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Акмаева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Элиза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770986" y="5470126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475510" y="6028694"/>
            <a:ext cx="3374334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Масленникова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Лариса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10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758805" y="3836480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758805" y="6201816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799510" y="4426723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Туктамышев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Тимур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2799510" y="6806696"/>
            <a:ext cx="2664619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Портнов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Данила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grpSp>
        <p:nvGrpSpPr>
          <p:cNvPr id="24" name="Group 24"/>
          <p:cNvGrpSpPr/>
          <p:nvPr/>
        </p:nvGrpSpPr>
        <p:grpSpPr>
          <a:xfrm rot="-10800000">
            <a:off x="12255194" y="4257644"/>
            <a:ext cx="5657850" cy="5657850"/>
            <a:chOff x="0" y="0"/>
            <a:chExt cx="927100" cy="9271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763270" y="0"/>
                  </a:moveTo>
                  <a:lnTo>
                    <a:pt x="0" y="0"/>
                  </a:lnTo>
                  <a:lnTo>
                    <a:pt x="0" y="927100"/>
                  </a:lnTo>
                  <a:lnTo>
                    <a:pt x="76200" y="927100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C68FCA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388718" y="469576"/>
            <a:ext cx="5657850" cy="4717766"/>
            <a:chOff x="0" y="0"/>
            <a:chExt cx="927100" cy="7730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27100" cy="773057"/>
            </a:xfrm>
            <a:custGeom>
              <a:avLst/>
              <a:gdLst/>
              <a:ahLst/>
              <a:cxnLst/>
              <a:rect l="l" t="t" r="r" b="b"/>
              <a:pathLst>
                <a:path w="927100" h="773057">
                  <a:moveTo>
                    <a:pt x="763270" y="0"/>
                  </a:moveTo>
                  <a:lnTo>
                    <a:pt x="0" y="0"/>
                  </a:lnTo>
                  <a:lnTo>
                    <a:pt x="0" y="773057"/>
                  </a:lnTo>
                  <a:lnTo>
                    <a:pt x="76200" y="773057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A890FE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1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95243" y="1341347"/>
            <a:ext cx="5497513" cy="19584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28617" y="3654398"/>
            <a:ext cx="4030766" cy="22118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128617" y="6267616"/>
            <a:ext cx="4030766" cy="221188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251529" y="1396984"/>
            <a:ext cx="3822295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Министерство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дисциплинарной</a:t>
            </a:r>
            <a:r>
              <a:rPr lang="en-US" sz="3399" dirty="0">
                <a:solidFill>
                  <a:srgbClr val="000000"/>
                </a:solidFill>
                <a:latin typeface="HK Grotesk Bold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HK Grotesk Bold"/>
              </a:rPr>
              <a:t>службы</a:t>
            </a:r>
            <a:endParaRPr lang="en-US" sz="3399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789663" y="3966145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Министр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456833" y="4544557"/>
            <a:ext cx="3374334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Воронкова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Мария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789663" y="6602848"/>
            <a:ext cx="2746028" cy="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Bold"/>
              </a:rPr>
              <a:t>Заместитель</a:t>
            </a:r>
            <a:endParaRPr lang="en-US" sz="2370" dirty="0">
              <a:solidFill>
                <a:srgbClr val="000000"/>
              </a:solidFill>
              <a:latin typeface="HK Grotesk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475510" y="7195698"/>
            <a:ext cx="3374334" cy="82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Саттаров</a:t>
            </a:r>
            <a:r>
              <a:rPr lang="en-US" sz="2370" dirty="0">
                <a:solidFill>
                  <a:srgbClr val="000000"/>
                </a:solidFill>
                <a:latin typeface="HK Grotesk Light"/>
              </a:rPr>
              <a:t>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Сайдаш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  <a:p>
            <a:pPr algn="ctr">
              <a:lnSpc>
                <a:spcPts val="3318"/>
              </a:lnSpc>
            </a:pPr>
            <a:r>
              <a:rPr lang="en-US" sz="2370" dirty="0">
                <a:solidFill>
                  <a:srgbClr val="000000"/>
                </a:solidFill>
                <a:latin typeface="HK Grotesk Light"/>
              </a:rPr>
              <a:t>9 "А" </a:t>
            </a:r>
            <a:r>
              <a:rPr lang="en-US" sz="2370" dirty="0" err="1">
                <a:solidFill>
                  <a:srgbClr val="000000"/>
                </a:solidFill>
                <a:latin typeface="HK Grotesk Light"/>
              </a:rPr>
              <a:t>класс</a:t>
            </a:r>
            <a:endParaRPr lang="en-US" sz="2370" dirty="0">
              <a:solidFill>
                <a:srgbClr val="000000"/>
              </a:solidFill>
              <a:latin typeface="HK Grotesk Light"/>
            </a:endParaRP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12255344" y="4180447"/>
            <a:ext cx="5657850" cy="5657850"/>
            <a:chOff x="0" y="0"/>
            <a:chExt cx="927100" cy="9271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763270" y="0"/>
                  </a:moveTo>
                  <a:lnTo>
                    <a:pt x="0" y="0"/>
                  </a:lnTo>
                  <a:lnTo>
                    <a:pt x="0" y="927100"/>
                  </a:lnTo>
                  <a:lnTo>
                    <a:pt x="76200" y="927100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C68FCA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417597" y="425734"/>
            <a:ext cx="5657850" cy="4717766"/>
            <a:chOff x="0" y="0"/>
            <a:chExt cx="927100" cy="77305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27100" cy="773057"/>
            </a:xfrm>
            <a:custGeom>
              <a:avLst/>
              <a:gdLst/>
              <a:ahLst/>
              <a:cxnLst/>
              <a:rect l="l" t="t" r="r" b="b"/>
              <a:pathLst>
                <a:path w="927100" h="773057">
                  <a:moveTo>
                    <a:pt x="763270" y="0"/>
                  </a:moveTo>
                  <a:lnTo>
                    <a:pt x="0" y="0"/>
                  </a:lnTo>
                  <a:lnTo>
                    <a:pt x="0" y="773057"/>
                  </a:lnTo>
                  <a:lnTo>
                    <a:pt x="76200" y="773057"/>
                  </a:lnTo>
                  <a:lnTo>
                    <a:pt x="76200" y="76200"/>
                  </a:lnTo>
                  <a:lnTo>
                    <a:pt x="927100" y="76200"/>
                  </a:lnTo>
                  <a:lnTo>
                    <a:pt x="927100" y="0"/>
                  </a:lnTo>
                  <a:close/>
                </a:path>
              </a:pathLst>
            </a:custGeom>
            <a:solidFill>
              <a:srgbClr val="A890FE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175</Words>
  <Application>Microsoft Office PowerPoint</Application>
  <PresentationFormat>Произвольный</PresentationFormat>
  <Paragraphs>73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HK Grotesk Bold Bold</vt:lpstr>
      <vt:lpstr>HK Grotesk Light</vt:lpstr>
      <vt:lpstr>HK Grotesk Bold</vt:lpstr>
      <vt:lpstr>Open Sans Extra Bold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 заголовок</dc:title>
  <dc:creator>Кабинет 310</dc:creator>
  <cp:lastModifiedBy>АБАК</cp:lastModifiedBy>
  <cp:revision>6</cp:revision>
  <dcterms:created xsi:type="dcterms:W3CDTF">2006-08-16T00:00:00Z</dcterms:created>
  <dcterms:modified xsi:type="dcterms:W3CDTF">2021-10-29T07:07:01Z</dcterms:modified>
  <dc:identifier>DAEuCDuXsE4</dc:identifier>
</cp:coreProperties>
</file>