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72" r:id="rId11"/>
    <p:sldId id="289" r:id="rId12"/>
    <p:sldId id="273" r:id="rId13"/>
    <p:sldId id="290" r:id="rId14"/>
    <p:sldId id="281" r:id="rId15"/>
    <p:sldId id="274" r:id="rId16"/>
    <p:sldId id="275" r:id="rId17"/>
    <p:sldId id="282" r:id="rId18"/>
    <p:sldId id="300" r:id="rId19"/>
    <p:sldId id="302" r:id="rId20"/>
    <p:sldId id="301" r:id="rId21"/>
    <p:sldId id="303" r:id="rId22"/>
    <p:sldId id="276" r:id="rId23"/>
    <p:sldId id="280" r:id="rId24"/>
    <p:sldId id="287" r:id="rId25"/>
    <p:sldId id="271" r:id="rId26"/>
    <p:sldId id="288" r:id="rId27"/>
    <p:sldId id="277" r:id="rId28"/>
    <p:sldId id="283" r:id="rId29"/>
    <p:sldId id="285" r:id="rId30"/>
    <p:sldId id="286" r:id="rId31"/>
    <p:sldId id="292" r:id="rId32"/>
    <p:sldId id="293" r:id="rId33"/>
    <p:sldId id="291" r:id="rId34"/>
    <p:sldId id="299" r:id="rId35"/>
    <p:sldId id="294" r:id="rId36"/>
    <p:sldId id="270" r:id="rId37"/>
    <p:sldId id="265" r:id="rId38"/>
    <p:sldId id="266" r:id="rId39"/>
    <p:sldId id="268" r:id="rId40"/>
    <p:sldId id="267" r:id="rId41"/>
    <p:sldId id="279" r:id="rId42"/>
    <p:sldId id="278" r:id="rId4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EA00B-F26A-4A69-A784-3F6952EA6997}" type="datetimeFigureOut">
              <a:rPr lang="ru-RU" smtClean="0"/>
              <a:t>13.03.2017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9EA8C-28D6-4F83-B72E-D97AC64CEC33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EA00B-F26A-4A69-A784-3F6952EA6997}" type="datetimeFigureOut">
              <a:rPr lang="ru-RU" smtClean="0"/>
              <a:t>13.03.2017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9EA8C-28D6-4F83-B72E-D97AC64CEC3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EA00B-F26A-4A69-A784-3F6952EA6997}" type="datetimeFigureOut">
              <a:rPr lang="ru-RU" smtClean="0"/>
              <a:t>13.03.2017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9EA8C-28D6-4F83-B72E-D97AC64CEC3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EA00B-F26A-4A69-A784-3F6952EA6997}" type="datetimeFigureOut">
              <a:rPr lang="ru-RU" smtClean="0"/>
              <a:t>13.03.2017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9EA8C-28D6-4F83-B72E-D97AC64CEC33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EA00B-F26A-4A69-A784-3F6952EA6997}" type="datetimeFigureOut">
              <a:rPr lang="ru-RU" smtClean="0"/>
              <a:t>13.03.2017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9EA8C-28D6-4F83-B72E-D97AC64CEC3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EA00B-F26A-4A69-A784-3F6952EA6997}" type="datetimeFigureOut">
              <a:rPr lang="ru-RU" smtClean="0"/>
              <a:t>13.03.2017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9EA8C-28D6-4F83-B72E-D97AC64CEC33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EA00B-F26A-4A69-A784-3F6952EA6997}" type="datetimeFigureOut">
              <a:rPr lang="ru-RU" smtClean="0"/>
              <a:t>13.03.2017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9EA8C-28D6-4F83-B72E-D97AC64CEC33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EA00B-F26A-4A69-A784-3F6952EA6997}" type="datetimeFigureOut">
              <a:rPr lang="ru-RU" smtClean="0"/>
              <a:t>13.03.2017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9EA8C-28D6-4F83-B72E-D97AC64CEC3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EA00B-F26A-4A69-A784-3F6952EA6997}" type="datetimeFigureOut">
              <a:rPr lang="ru-RU" smtClean="0"/>
              <a:t>13.03.2017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9EA8C-28D6-4F83-B72E-D97AC64CEC3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EA00B-F26A-4A69-A784-3F6952EA6997}" type="datetimeFigureOut">
              <a:rPr lang="ru-RU" smtClean="0"/>
              <a:t>13.03.2017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9EA8C-28D6-4F83-B72E-D97AC64CEC3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EA00B-F26A-4A69-A784-3F6952EA6997}" type="datetimeFigureOut">
              <a:rPr lang="ru-RU" smtClean="0"/>
              <a:t>13.03.2017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9EA8C-28D6-4F83-B72E-D97AC64CEC33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65EA00B-F26A-4A69-A784-3F6952EA6997}" type="datetimeFigureOut">
              <a:rPr lang="ru-RU" smtClean="0"/>
              <a:t>13.03.2017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E509EA8C-28D6-4F83-B72E-D97AC64CEC3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1268760"/>
            <a:ext cx="7175351" cy="3744416"/>
          </a:xfrm>
        </p:spPr>
        <p:txBody>
          <a:bodyPr/>
          <a:lstStyle/>
          <a:p>
            <a:pPr marL="182880" indent="0" algn="ctr">
              <a:buNone/>
            </a:pPr>
            <a:r>
              <a:rPr lang="ru-RU" dirty="0" smtClean="0">
                <a:solidFill>
                  <a:srgbClr val="002060"/>
                </a:solidFill>
              </a:rPr>
              <a:t>Школьный отряд профилактики правопорядка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2808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Диляра\Desktop\ЗАКОН И ПОРЯДОК\закон и порядок 2016\отряд нов\DSC_006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640" y="0"/>
            <a:ext cx="917064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29421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9943" cy="6858000"/>
          </a:xfrm>
        </p:spPr>
      </p:pic>
    </p:spTree>
    <p:extLst>
      <p:ext uri="{BB962C8B-B14F-4D97-AF65-F5344CB8AC3E}">
        <p14:creationId xmlns:p14="http://schemas.microsoft.com/office/powerpoint/2010/main" val="37228245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C:\Users\Диляра\Desktop\ЗАКОН И ПОРЯДОК\закон и порядок 2016\отряд нов\DSC_006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35275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60" y="0"/>
            <a:ext cx="9139943" cy="6858000"/>
          </a:xfrm>
        </p:spPr>
      </p:pic>
    </p:spTree>
    <p:extLst>
      <p:ext uri="{BB962C8B-B14F-4D97-AF65-F5344CB8AC3E}">
        <p14:creationId xmlns:p14="http://schemas.microsoft.com/office/powerpoint/2010/main" val="1422434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488"/>
            <a:ext cx="9144000" cy="6835512"/>
          </a:xfrm>
        </p:spPr>
      </p:pic>
    </p:spTree>
    <p:extLst>
      <p:ext uri="{BB962C8B-B14F-4D97-AF65-F5344CB8AC3E}">
        <p14:creationId xmlns:p14="http://schemas.microsoft.com/office/powerpoint/2010/main" val="5245977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8" y="0"/>
            <a:ext cx="9139943" cy="6858000"/>
          </a:xfrm>
        </p:spPr>
      </p:pic>
    </p:spTree>
    <p:extLst>
      <p:ext uri="{BB962C8B-B14F-4D97-AF65-F5344CB8AC3E}">
        <p14:creationId xmlns:p14="http://schemas.microsoft.com/office/powerpoint/2010/main" val="37724039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24" y="0"/>
            <a:ext cx="9146624" cy="6858000"/>
          </a:xfrm>
        </p:spPr>
      </p:pic>
    </p:spTree>
    <p:extLst>
      <p:ext uri="{BB962C8B-B14F-4D97-AF65-F5344CB8AC3E}">
        <p14:creationId xmlns:p14="http://schemas.microsoft.com/office/powerpoint/2010/main" val="25018444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8" y="0"/>
            <a:ext cx="9140552" cy="6858001"/>
          </a:xfrm>
        </p:spPr>
      </p:pic>
    </p:spTree>
    <p:extLst>
      <p:ext uri="{BB962C8B-B14F-4D97-AF65-F5344CB8AC3E}">
        <p14:creationId xmlns:p14="http://schemas.microsoft.com/office/powerpoint/2010/main" val="174490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37"/>
            <a:ext cx="9144000" cy="6858001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7099191" cy="1143000"/>
          </a:xfrm>
        </p:spPr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Посвящение в отряды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40867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1"/>
          </a:xfrm>
        </p:spPr>
      </p:pic>
    </p:spTree>
    <p:extLst>
      <p:ext uri="{BB962C8B-B14F-4D97-AF65-F5344CB8AC3E}">
        <p14:creationId xmlns:p14="http://schemas.microsoft.com/office/powerpoint/2010/main" val="30090023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Диляра\Desktop\IMG_566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548680"/>
            <a:ext cx="4968553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Диляра\Desktop\IMG_576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3044957"/>
            <a:ext cx="4805350" cy="3203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0192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3999" cy="6858000"/>
          </a:xfrm>
        </p:spPr>
      </p:pic>
    </p:spTree>
    <p:extLst>
      <p:ext uri="{BB962C8B-B14F-4D97-AF65-F5344CB8AC3E}">
        <p14:creationId xmlns:p14="http://schemas.microsoft.com/office/powerpoint/2010/main" val="12887489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6768"/>
            <a:ext cx="9121641" cy="6841232"/>
          </a:xfrm>
        </p:spPr>
      </p:pic>
    </p:spTree>
    <p:extLst>
      <p:ext uri="{BB962C8B-B14F-4D97-AF65-F5344CB8AC3E}">
        <p14:creationId xmlns:p14="http://schemas.microsoft.com/office/powerpoint/2010/main" val="31261434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88" y="10304"/>
            <a:ext cx="9145488" cy="6858000"/>
          </a:xfrm>
          <a:prstGeom prst="rect">
            <a:avLst/>
          </a:prstGeom>
        </p:spPr>
      </p:pic>
      <p:sp>
        <p:nvSpPr>
          <p:cNvPr id="5" name="Объект 4"/>
          <p:cNvSpPr>
            <a:spLocks noGrp="1"/>
          </p:cNvSpPr>
          <p:nvPr>
            <p:ph sz="quarter" idx="13"/>
          </p:nvPr>
        </p:nvSpPr>
        <p:spPr>
          <a:xfrm>
            <a:off x="0" y="18728"/>
            <a:ext cx="9144000" cy="681256"/>
          </a:xfrm>
        </p:spPr>
        <p:txBody>
          <a:bodyPr>
            <a:noAutofit/>
          </a:bodyPr>
          <a:lstStyle/>
          <a:p>
            <a:pPr algn="ctr"/>
            <a:r>
              <a:rPr lang="ru-RU" sz="4800" dirty="0" smtClean="0">
                <a:solidFill>
                  <a:srgbClr val="FF0000"/>
                </a:solidFill>
              </a:rPr>
              <a:t>Дежурство по школе</a:t>
            </a:r>
            <a:endParaRPr lang="ru-RU" sz="4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49924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52" y="-3408"/>
            <a:ext cx="9122648" cy="6861408"/>
          </a:xfrm>
        </p:spPr>
      </p:pic>
    </p:spTree>
    <p:extLst>
      <p:ext uri="{BB962C8B-B14F-4D97-AF65-F5344CB8AC3E}">
        <p14:creationId xmlns:p14="http://schemas.microsoft.com/office/powerpoint/2010/main" val="3676082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129" y="0"/>
            <a:ext cx="9143999" cy="6858000"/>
          </a:xfrm>
        </p:spPr>
      </p:pic>
    </p:spTree>
    <p:extLst>
      <p:ext uri="{BB962C8B-B14F-4D97-AF65-F5344CB8AC3E}">
        <p14:creationId xmlns:p14="http://schemas.microsoft.com/office/powerpoint/2010/main" val="16330301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12"/>
            <a:ext cx="9144000" cy="6855688"/>
          </a:xfrm>
        </p:spPr>
      </p:pic>
    </p:spTree>
    <p:extLst>
      <p:ext uri="{BB962C8B-B14F-4D97-AF65-F5344CB8AC3E}">
        <p14:creationId xmlns:p14="http://schemas.microsoft.com/office/powerpoint/2010/main" val="374421963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048" y="0"/>
            <a:ext cx="9139943" cy="6858000"/>
          </a:xfrm>
        </p:spPr>
      </p:pic>
    </p:spTree>
    <p:extLst>
      <p:ext uri="{BB962C8B-B14F-4D97-AF65-F5344CB8AC3E}">
        <p14:creationId xmlns:p14="http://schemas.microsoft.com/office/powerpoint/2010/main" val="197687934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7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6" y="16571"/>
            <a:ext cx="9121904" cy="6841429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0"/>
            <a:ext cx="6512511" cy="1143000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Работа с ПДН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8771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1"/>
          </a:xfrm>
        </p:spPr>
      </p:pic>
    </p:spTree>
    <p:extLst>
      <p:ext uri="{BB962C8B-B14F-4D97-AF65-F5344CB8AC3E}">
        <p14:creationId xmlns:p14="http://schemas.microsoft.com/office/powerpoint/2010/main" val="119362102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3999" cy="6858000"/>
          </a:xfrm>
        </p:spPr>
      </p:pic>
    </p:spTree>
    <p:extLst>
      <p:ext uri="{BB962C8B-B14F-4D97-AF65-F5344CB8AC3E}">
        <p14:creationId xmlns:p14="http://schemas.microsoft.com/office/powerpoint/2010/main" val="24130828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91351" y="260648"/>
            <a:ext cx="71287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Цели отряда</a:t>
            </a:r>
            <a:endParaRPr lang="ru-RU" sz="4400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C:\Users\Диляра\Desktop\IMG_10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12776"/>
            <a:ext cx="3415932" cy="4559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Диляра\Desktop\IMG_099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7271" y="1122746"/>
            <a:ext cx="3270708" cy="2450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Диляра\Desktop\IMG_099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692351"/>
            <a:ext cx="3168352" cy="2373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9522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7999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7596336" cy="1143000"/>
          </a:xfrm>
        </p:spPr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Наши мероприятия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376473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9943" cy="6858000"/>
          </a:xfrm>
        </p:spPr>
      </p:pic>
    </p:spTree>
    <p:extLst>
      <p:ext uri="{BB962C8B-B14F-4D97-AF65-F5344CB8AC3E}">
        <p14:creationId xmlns:p14="http://schemas.microsoft.com/office/powerpoint/2010/main" val="80389416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7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40" y="0"/>
            <a:ext cx="9174440" cy="6880831"/>
          </a:xfrm>
        </p:spPr>
      </p:pic>
    </p:spTree>
    <p:extLst>
      <p:ext uri="{BB962C8B-B14F-4D97-AF65-F5344CB8AC3E}">
        <p14:creationId xmlns:p14="http://schemas.microsoft.com/office/powerpoint/2010/main" val="35509089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496"/>
            <a:ext cx="9144000" cy="6858001"/>
          </a:xfrm>
        </p:spPr>
      </p:pic>
    </p:spTree>
    <p:extLst>
      <p:ext uri="{BB962C8B-B14F-4D97-AF65-F5344CB8AC3E}">
        <p14:creationId xmlns:p14="http://schemas.microsoft.com/office/powerpoint/2010/main" val="57655904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3999" cy="6858000"/>
          </a:xfrm>
        </p:spPr>
      </p:pic>
    </p:spTree>
    <p:extLst>
      <p:ext uri="{BB962C8B-B14F-4D97-AF65-F5344CB8AC3E}">
        <p14:creationId xmlns:p14="http://schemas.microsoft.com/office/powerpoint/2010/main" val="315259411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3999" cy="6858000"/>
          </a:xfrm>
        </p:spPr>
      </p:pic>
    </p:spTree>
    <p:extLst>
      <p:ext uri="{BB962C8B-B14F-4D97-AF65-F5344CB8AC3E}">
        <p14:creationId xmlns:p14="http://schemas.microsoft.com/office/powerpoint/2010/main" val="152184062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Диляра\Desktop\ЗАКОН И ПОРЯДОК\закон и порядок 2016\отряд нов\IMG-20161110-WA00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48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072748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Диляра\Desktop\ОИ\LByuhL8XYDU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320" y="0"/>
            <a:ext cx="913994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366376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Диляра\Desktop\ОИ\UUn3UIpFgo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994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207002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Диляра\Desktop\ОИ\MMojCt0GJO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97953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71600" y="260648"/>
            <a:ext cx="71287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Задачи отряда</a:t>
            </a:r>
            <a:endParaRPr lang="ru-RU" sz="4400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 descr="C:\Users\Диляра\Desktop\IMG_039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174104"/>
            <a:ext cx="4248472" cy="3128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Диляра\Desktop\IMG_593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3140968"/>
            <a:ext cx="4769346" cy="3179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0386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Диляра\Desktop\ОИ\uTS5_ztrKF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922" y="17934"/>
            <a:ext cx="9172922" cy="6879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724117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0" y="1124744"/>
            <a:ext cx="9140160" cy="5713081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496944" cy="1143000"/>
          </a:xfrm>
        </p:spPr>
        <p:txBody>
          <a:bodyPr/>
          <a:lstStyle/>
          <a:p>
            <a:pPr algn="ctr"/>
            <a:r>
              <a:rPr lang="ru-RU" sz="4400" dirty="0" smtClean="0">
                <a:solidFill>
                  <a:srgbClr val="FF0000"/>
                </a:solidFill>
              </a:rPr>
              <a:t>Наши маленькие праздники</a:t>
            </a:r>
            <a:endParaRPr lang="ru-RU" sz="4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221282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0" y="15632"/>
            <a:ext cx="9140550" cy="6842368"/>
          </a:xfrm>
        </p:spPr>
      </p:pic>
    </p:spTree>
    <p:extLst>
      <p:ext uri="{BB962C8B-B14F-4D97-AF65-F5344CB8AC3E}">
        <p14:creationId xmlns:p14="http://schemas.microsoft.com/office/powerpoint/2010/main" val="24082164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65541" y="260648"/>
            <a:ext cx="71287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Управление отряда</a:t>
            </a:r>
            <a:endParaRPr lang="ru-RU" sz="4400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 descr="C:\Users\Диляра\Desktop\IMG_039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711" y="1268760"/>
            <a:ext cx="3844285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Диляра\Desktop\IMG_04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3140968"/>
            <a:ext cx="4319413" cy="3236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5930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71600" y="334380"/>
            <a:ext cx="712879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Направления </a:t>
            </a:r>
          </a:p>
          <a:p>
            <a:pPr algn="ctr"/>
            <a:r>
              <a:rPr lang="ru-RU" sz="32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отряда</a:t>
            </a:r>
            <a:endParaRPr lang="ru-RU" sz="3200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2663788" y="232705"/>
            <a:ext cx="3744416" cy="1280568"/>
          </a:xfrm>
          <a:prstGeom prst="ellipse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 стрелкой 6"/>
          <p:cNvCxnSpPr>
            <a:stCxn id="5" idx="3"/>
            <a:endCxn id="9" idx="0"/>
          </p:cNvCxnSpPr>
          <p:nvPr/>
        </p:nvCxnSpPr>
        <p:spPr>
          <a:xfrm flipH="1">
            <a:off x="1943708" y="1325738"/>
            <a:ext cx="1268437" cy="801585"/>
          </a:xfrm>
          <a:prstGeom prst="straightConnector1">
            <a:avLst/>
          </a:prstGeom>
          <a:ln w="12700">
            <a:solidFill>
              <a:schemeClr val="bg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79512" y="2127323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Нравственно - эстетическое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5122" name="Picture 2" descr="C:\Users\Диляра\Desktop\IMG_405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837" y="2496655"/>
            <a:ext cx="2736304" cy="1824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Прямая со стрелкой 10"/>
          <p:cNvCxnSpPr/>
          <p:nvPr/>
        </p:nvCxnSpPr>
        <p:spPr>
          <a:xfrm flipH="1">
            <a:off x="3450226" y="1513273"/>
            <a:ext cx="648072" cy="2889040"/>
          </a:xfrm>
          <a:prstGeom prst="straightConnector1">
            <a:avLst/>
          </a:prstGeom>
          <a:ln w="12700">
            <a:solidFill>
              <a:schemeClr val="bg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1028411" y="4420569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Военно - патриотическое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5123" name="Picture 3" descr="C:\Users\Диляра\Desktop\IMG_592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445" y="4812107"/>
            <a:ext cx="2916324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0" name="Прямая со стрелкой 19"/>
          <p:cNvCxnSpPr/>
          <p:nvPr/>
        </p:nvCxnSpPr>
        <p:spPr>
          <a:xfrm>
            <a:off x="4971574" y="1513272"/>
            <a:ext cx="752554" cy="2417027"/>
          </a:xfrm>
          <a:prstGeom prst="straightConnector1">
            <a:avLst/>
          </a:prstGeom>
          <a:ln w="12700">
            <a:solidFill>
              <a:schemeClr val="bg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4716016" y="3936484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ЗОЖ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5124" name="Picture 4" descr="C:\Users\Диляра\Desktop\IMG_247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0534" y="4402026"/>
            <a:ext cx="2873048" cy="2151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6" name="Прямая со стрелкой 25"/>
          <p:cNvCxnSpPr/>
          <p:nvPr/>
        </p:nvCxnSpPr>
        <p:spPr>
          <a:xfrm>
            <a:off x="5847058" y="1332577"/>
            <a:ext cx="1436524" cy="584255"/>
          </a:xfrm>
          <a:prstGeom prst="straightConnector1">
            <a:avLst/>
          </a:prstGeom>
          <a:ln w="12700">
            <a:solidFill>
              <a:schemeClr val="bg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5465380" y="1950027"/>
            <a:ext cx="36364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Научно - исследовательское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5125" name="Picture 5" descr="C:\Users\Диляра\Desktop\DSCN4259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3563" y="2297678"/>
            <a:ext cx="2657044" cy="1993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6074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71600" y="260648"/>
            <a:ext cx="71287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Работа отряда</a:t>
            </a:r>
            <a:endParaRPr lang="ru-RU" sz="4400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 descr="C:\Users\Диляра\Desktop\IMG_566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3029498"/>
            <a:ext cx="5032515" cy="3365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Диляра\Desktop\IMG_577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51982"/>
            <a:ext cx="4968552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9244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71600" y="241077"/>
            <a:ext cx="71287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Командир отряда</a:t>
            </a:r>
            <a:endParaRPr lang="ru-RU" sz="4400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1" name="Picture 3" descr="C:\Users\Диляра\Desktop\IMG_593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3140968"/>
            <a:ext cx="5129386" cy="3419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C:\Users\Диляра\Desktop\IMG_577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046154"/>
            <a:ext cx="4536504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1208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95895" y="90659"/>
            <a:ext cx="71287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Члены отряда</a:t>
            </a:r>
            <a:endParaRPr lang="ru-RU" sz="4400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4" name="Picture 2" descr="C:\Users\Диляра\Desktop\IMG_594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50" y="825500"/>
            <a:ext cx="7810500" cy="520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8561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Воздушный поток">
  <a:themeElements>
    <a:clrScheme name="Перспектива">
      <a:dk1>
        <a:sysClr val="windowText" lastClr="000000"/>
      </a:dk1>
      <a:lt1>
        <a:sysClr val="window" lastClr="FFFFFF"/>
      </a:lt1>
      <a:dk2>
        <a:srgbClr val="283138"/>
      </a:dk2>
      <a:lt2>
        <a:srgbClr val="FF8600"/>
      </a:lt2>
      <a:accent1>
        <a:srgbClr val="838D9B"/>
      </a:accent1>
      <a:accent2>
        <a:srgbClr val="D2610C"/>
      </a:accent2>
      <a:accent3>
        <a:srgbClr val="80716A"/>
      </a:accent3>
      <a:accent4>
        <a:srgbClr val="94147C"/>
      </a:accent4>
      <a:accent5>
        <a:srgbClr val="5D5AD2"/>
      </a:accent5>
      <a:accent6>
        <a:srgbClr val="6F6C7D"/>
      </a:accent6>
      <a:hlink>
        <a:srgbClr val="6187E3"/>
      </a:hlink>
      <a:folHlink>
        <a:srgbClr val="7B8EB8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125</TotalTime>
  <Words>42</Words>
  <Application>Microsoft Office PowerPoint</Application>
  <PresentationFormat>Экран (4:3)</PresentationFormat>
  <Paragraphs>18</Paragraphs>
  <Slides>42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42</vt:i4>
      </vt:variant>
    </vt:vector>
  </HeadingPairs>
  <TitlesOfParts>
    <vt:vector size="43" baseType="lpstr">
      <vt:lpstr>Воздушный поток</vt:lpstr>
      <vt:lpstr>Школьный отряд профилактики правопорядка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Посвящение в отряды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Работа с ПДН</vt:lpstr>
      <vt:lpstr>Презентация PowerPoint</vt:lpstr>
      <vt:lpstr>Презентация PowerPoint</vt:lpstr>
      <vt:lpstr>Наши мероприятия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Наши маленькие праздники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Школьный отряд профилактики правопорядка</dc:title>
  <dc:creator>Диляра</dc:creator>
  <cp:lastModifiedBy>Светлана</cp:lastModifiedBy>
  <cp:revision>15</cp:revision>
  <dcterms:created xsi:type="dcterms:W3CDTF">2014-08-22T05:16:39Z</dcterms:created>
  <dcterms:modified xsi:type="dcterms:W3CDTF">2017-03-13T09:59:34Z</dcterms:modified>
</cp:coreProperties>
</file>