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AD063B1-88C2-4B7A-B5C4-0940EAEFDF8F}">
          <p14:sldIdLst>
            <p14:sldId id="354"/>
          </p14:sldIdLst>
        </p14:section>
        <p14:section name="Раздел без заголовка" id="{13DF1672-769F-4A09-AC63-F3AD65B589ED}">
          <p14:sldIdLst>
            <p14:sldId id="35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A8246E"/>
    <a:srgbClr val="0099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63" d="100"/>
          <a:sy n="163" d="100"/>
        </p:scale>
        <p:origin x="-192" y="-4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45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3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504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0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96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76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28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074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541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83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72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12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98277" y="1315387"/>
            <a:ext cx="8075240" cy="34954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b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30339"/>
              </p:ext>
            </p:extLst>
          </p:nvPr>
        </p:nvGraphicFramePr>
        <p:xfrm>
          <a:off x="2627784" y="1"/>
          <a:ext cx="6516216" cy="5099768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172072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172072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172072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11549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13246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12342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13859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105" y="181726"/>
            <a:ext cx="1803678" cy="8090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330" y="3188"/>
            <a:ext cx="1381868" cy="11284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00" r="22001" b="9400"/>
          <a:stretch/>
        </p:blipFill>
        <p:spPr>
          <a:xfrm>
            <a:off x="2993778" y="1160433"/>
            <a:ext cx="1483527" cy="12785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t="17800" r="23867" b="29001"/>
          <a:stretch/>
        </p:blipFill>
        <p:spPr>
          <a:xfrm>
            <a:off x="7676104" y="1142546"/>
            <a:ext cx="1095280" cy="12963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569" y="1153921"/>
            <a:ext cx="1431063" cy="128501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46" y="2535858"/>
            <a:ext cx="1715389" cy="11315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569" y="3689610"/>
            <a:ext cx="1468536" cy="14101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44" y="3678200"/>
            <a:ext cx="1041727" cy="132456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326" y="2479387"/>
            <a:ext cx="1537039" cy="12212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105" y="3749460"/>
            <a:ext cx="1092246" cy="132603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479386"/>
            <a:ext cx="1504891" cy="118805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398" y="112909"/>
            <a:ext cx="1532723" cy="9906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44186" y="0"/>
            <a:ext cx="1245109" cy="115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4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769" y="756941"/>
            <a:ext cx="1913398" cy="833141"/>
          </a:xfrm>
          <a:prstGeom prst="rect">
            <a:avLst/>
          </a:prstGeom>
        </p:spPr>
      </p:pic>
      <p:sp>
        <p:nvSpPr>
          <p:cNvPr id="11" name="Волна 10"/>
          <p:cNvSpPr/>
          <p:nvPr/>
        </p:nvSpPr>
        <p:spPr>
          <a:xfrm>
            <a:off x="786394" y="1624334"/>
            <a:ext cx="5853892" cy="3323679"/>
          </a:xfrm>
          <a:prstGeom prst="wave">
            <a:avLst>
              <a:gd name="adj1" fmla="val 6962"/>
              <a:gd name="adj2" fmla="val -605"/>
            </a:avLst>
          </a:prstGeom>
          <a:blipFill dpi="0" rotWithShape="1">
            <a:blip r:embed="rId4">
              <a:alphaModFix amt="8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пропаганды богатого наследия великого татарского народа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почтению памяти поэта,  </a:t>
            </a:r>
            <a:r>
              <a:rPr lang="ru-RU" sz="11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Г.Тукая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школе провели праздник поэзии “Без -Тукай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шәкертләре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”. В ходе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праздника,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 с интересом послушали отрывки из произведений,  посмотрели  мультфильмы по сказкам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Г.Тукая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сами показали инсценировку  произведений  великого поэта .  Присутствующим был 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предложен экспресс - опрос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Тукайны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хәтерлисеңме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?», в котором они должны были вспомнить названия сказок и стихотворений поэта.  В </a:t>
            </a:r>
            <a:r>
              <a:rPr lang="ru-RU" sz="1100" b="1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течении </a:t>
            </a:r>
            <a:r>
              <a:rPr lang="ru-RU" sz="11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недели, 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работала книжная выставка “Тукай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булса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мәңге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яшәр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Яшәр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Тукай татар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булганда</a:t>
            </a:r>
            <a:r>
              <a:rPr lang="ru-RU" sz="1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а также выставка рисунков посвященных </a:t>
            </a:r>
            <a:r>
              <a:rPr lang="ru-RU" sz="1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Г.Тукаю</a:t>
            </a:r>
            <a:r>
              <a:rPr lang="ru-RU" sz="1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-828600" y="438869"/>
            <a:ext cx="7499175" cy="3047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 171»,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г.Казань</a:t>
            </a: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03" y="3159720"/>
            <a:ext cx="1170541" cy="160754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17" y="539128"/>
            <a:ext cx="1486927" cy="1098344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940" y="382597"/>
            <a:ext cx="1122010" cy="1507513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966" y="1834230"/>
            <a:ext cx="1509753" cy="1129956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345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3398</TotalTime>
  <Words>112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ФОТОРЕПОРТАЖ МБОУ «СОШ № 171»,  г.Казань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СОШ №171</cp:lastModifiedBy>
  <cp:revision>436</cp:revision>
  <cp:lastPrinted>2021-02-04T07:26:50Z</cp:lastPrinted>
  <dcterms:created xsi:type="dcterms:W3CDTF">2015-10-13T08:15:21Z</dcterms:created>
  <dcterms:modified xsi:type="dcterms:W3CDTF">2021-06-11T07:19:22Z</dcterms:modified>
</cp:coreProperties>
</file>