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0" r:id="rId1"/>
  </p:sldMasterIdLst>
  <p:notesMasterIdLst>
    <p:notesMasterId r:id="rId4"/>
  </p:notesMasterIdLst>
  <p:sldIdLst>
    <p:sldId id="354" r:id="rId2"/>
    <p:sldId id="355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D063B1-88C2-4B7A-B5C4-0940EAEFDF8F}">
          <p14:sldIdLst>
            <p14:sldId id="354"/>
          </p14:sldIdLst>
        </p14:section>
        <p14:section name="Раздел без заголовка" id="{13DF1672-769F-4A09-AC63-F3AD65B589ED}">
          <p14:sldIdLst>
            <p14:sldId id="35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A8246E"/>
    <a:srgbClr val="0099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63" d="100"/>
          <a:sy n="163" d="100"/>
        </p:scale>
        <p:origin x="-192" y="-11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71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42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94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530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53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29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23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4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8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2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2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18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0" t="-3000" r="6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30027"/>
            <a:ext cx="8075240" cy="34954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171», </a:t>
            </a:r>
            <a:r>
              <a:rPr lang="ru-RU" sz="18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endParaRPr lang="ru-RU" sz="1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38622"/>
              </p:ext>
            </p:extLst>
          </p:nvPr>
        </p:nvGraphicFramePr>
        <p:xfrm>
          <a:off x="1727175" y="548379"/>
          <a:ext cx="7416825" cy="44697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10122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11610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10818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12147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748" y="7948"/>
            <a:ext cx="1081038" cy="4716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31231"/>
            <a:ext cx="1080120" cy="104218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555526"/>
            <a:ext cx="1324799" cy="99359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26494"/>
            <a:ext cx="1363508" cy="10226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39" y="1573763"/>
            <a:ext cx="1383745" cy="114200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87"/>
          <a:stretch/>
        </p:blipFill>
        <p:spPr>
          <a:xfrm>
            <a:off x="4644009" y="1549125"/>
            <a:ext cx="1095552" cy="116192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573763"/>
            <a:ext cx="1363508" cy="115596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016" y="2711047"/>
            <a:ext cx="1309591" cy="103780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293" y="2715766"/>
            <a:ext cx="1374505" cy="108012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743280"/>
            <a:ext cx="1340768" cy="105260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73" y="3795886"/>
            <a:ext cx="1340768" cy="122413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95886"/>
            <a:ext cx="1512168" cy="122413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795886"/>
            <a:ext cx="1340768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555526"/>
            <a:ext cx="3456384" cy="1504995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376427" y="1995686"/>
            <a:ext cx="5326585" cy="3024336"/>
          </a:xfrm>
          <a:prstGeom prst="wave">
            <a:avLst>
              <a:gd name="adj1" fmla="val 7899"/>
              <a:gd name="adj2" fmla="val -1430"/>
            </a:avLst>
          </a:prstGeom>
          <a:blipFill dpi="0" rotWithShape="1">
            <a:blip r:embed="rId3">
              <a:alphaModFix amt="8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Каждый год, в мае, в 171 школе   организовываются мероприятия памяти Великой отечественной </a:t>
            </a:r>
            <a:r>
              <a:rPr lang="ru-RU" sz="105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войны</a:t>
            </a:r>
            <a:endParaRPr lang="ru-RU" sz="105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Где-то – встречи с ветеранами, где-то – торжественные линейки, чтение стихов, рассказы школьников или учителей о том, какой след в их семье оставила </a:t>
            </a:r>
            <a:r>
              <a:rPr lang="ru-RU" sz="105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война.</a:t>
            </a:r>
            <a:endParaRPr lang="ru-RU" sz="105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Безусловно, каждый учитель стремится воспитать в детях уважение к Великой </a:t>
            </a:r>
            <a:r>
              <a:rPr lang="ru-RU" sz="105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Победе.</a:t>
            </a:r>
            <a:endParaRPr lang="ru-RU" sz="105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преддверии празднования Дня Победы, наши ученики оформили тематический стенд, что с точки зрения дизайна даёт возможность нашему большому школьному коллективу достойно подойти к этой </a:t>
            </a:r>
            <a:r>
              <a:rPr lang="ru-RU" sz="105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дате, рассказали о великих солдатах, которые прославили нашу Республику, исполнили тематические произведения.</a:t>
            </a:r>
            <a:endParaRPr lang="ru-RU" sz="105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-1764442" y="5874"/>
            <a:ext cx="7499175" cy="3047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171»,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714" y="158261"/>
            <a:ext cx="1700808" cy="12756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377" y="1347614"/>
            <a:ext cx="1556792" cy="1167594"/>
          </a:xfrm>
          <a:prstGeom prst="round2DiagRect">
            <a:avLst>
              <a:gd name="adj1" fmla="val 0"/>
              <a:gd name="adj2" fmla="val 34137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43758"/>
            <a:ext cx="1768600" cy="1041509"/>
          </a:xfrm>
          <a:prstGeom prst="round2DiagRect">
            <a:avLst>
              <a:gd name="adj1" fmla="val 12165"/>
              <a:gd name="adj2" fmla="val 0"/>
            </a:avLst>
          </a:prstGeom>
          <a:ln w="8890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723878"/>
            <a:ext cx="1628800" cy="1221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6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3457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3234</TotalTime>
  <Words>110</Words>
  <Application>Microsoft Office PowerPoint</Application>
  <PresentationFormat>Экран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ФОТОРЕПОРТАЖ МБОУ «СОШ № 171», г.Казань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СОШ №171</cp:lastModifiedBy>
  <cp:revision>421</cp:revision>
  <cp:lastPrinted>2021-02-04T07:26:50Z</cp:lastPrinted>
  <dcterms:created xsi:type="dcterms:W3CDTF">2015-10-13T08:15:21Z</dcterms:created>
  <dcterms:modified xsi:type="dcterms:W3CDTF">2021-05-21T09:10:24Z</dcterms:modified>
</cp:coreProperties>
</file>