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80" r:id="rId1"/>
  </p:sldMasterIdLst>
  <p:notesMasterIdLst>
    <p:notesMasterId r:id="rId4"/>
  </p:notesMasterIdLst>
  <p:sldIdLst>
    <p:sldId id="354" r:id="rId2"/>
    <p:sldId id="355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AD063B1-88C2-4B7A-B5C4-0940EAEFDF8F}">
          <p14:sldIdLst>
            <p14:sldId id="354"/>
          </p14:sldIdLst>
        </p14:section>
        <p14:section name="Раздел без заголовка" id="{13DF1672-769F-4A09-AC63-F3AD65B589ED}">
          <p14:sldIdLst>
            <p14:sldId id="355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8000"/>
    <a:srgbClr val="A8246E"/>
    <a:srgbClr val="0099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>
        <p:scale>
          <a:sx n="163" d="100"/>
          <a:sy n="163" d="100"/>
        </p:scale>
        <p:origin x="-192" y="-90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714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424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942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530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531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297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22.03.2021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23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042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22.03.2021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286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626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826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181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png"/><Relationship Id="rId9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65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30027"/>
            <a:ext cx="8075240" cy="349548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</a:t>
            </a:r>
            <a:r>
              <a:rPr lang="ru-RU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«СОШ № 171», </a:t>
            </a:r>
            <a:r>
              <a:rPr lang="ru-RU" sz="18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г.Казань</a:t>
            </a:r>
            <a:endParaRPr lang="ru-RU" sz="1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821475"/>
              </p:ext>
            </p:extLst>
          </p:nvPr>
        </p:nvGraphicFramePr>
        <p:xfrm>
          <a:off x="2843808" y="601653"/>
          <a:ext cx="6300192" cy="4416521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2100064">
                  <a:extLst>
                    <a:ext uri="{9D8B030D-6E8A-4147-A177-3AD203B41FA5}">
                      <a16:colId xmlns:a16="http://schemas.microsoft.com/office/drawing/2014/main" xmlns="" val="3942573181"/>
                    </a:ext>
                  </a:extLst>
                </a:gridCol>
                <a:gridCol w="2100064">
                  <a:extLst>
                    <a:ext uri="{9D8B030D-6E8A-4147-A177-3AD203B41FA5}">
                      <a16:colId xmlns:a16="http://schemas.microsoft.com/office/drawing/2014/main" xmlns="" val="3292023358"/>
                    </a:ext>
                  </a:extLst>
                </a:gridCol>
                <a:gridCol w="2100064">
                  <a:extLst>
                    <a:ext uri="{9D8B030D-6E8A-4147-A177-3AD203B41FA5}">
                      <a16:colId xmlns:a16="http://schemas.microsoft.com/office/drawing/2014/main" xmlns="" val="1467201101"/>
                    </a:ext>
                  </a:extLst>
                </a:gridCol>
              </a:tblGrid>
              <a:tr h="100019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93521896"/>
                  </a:ext>
                </a:extLst>
              </a:tr>
              <a:tr h="114718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5725888"/>
                  </a:ext>
                </a:extLst>
              </a:tr>
              <a:tr h="106890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12212867"/>
                  </a:ext>
                </a:extLst>
              </a:tr>
              <a:tr h="120023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4712" y="7947"/>
            <a:ext cx="1282074" cy="55933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870" y="608838"/>
            <a:ext cx="1419934" cy="101526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1379" y="608838"/>
            <a:ext cx="1476628" cy="96198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7765" y="601652"/>
            <a:ext cx="1416273" cy="100722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38" b="15999"/>
          <a:stretch/>
        </p:blipFill>
        <p:spPr>
          <a:xfrm>
            <a:off x="3921740" y="1597713"/>
            <a:ext cx="1419934" cy="1152127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9060" y="1583051"/>
            <a:ext cx="1152128" cy="115212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712" y="1618492"/>
            <a:ext cx="1008112" cy="113159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03"/>
          <a:stretch/>
        </p:blipFill>
        <p:spPr>
          <a:xfrm>
            <a:off x="3861646" y="2719706"/>
            <a:ext cx="1419934" cy="106158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425" y="2744531"/>
            <a:ext cx="1587481" cy="1051376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614" y="3847390"/>
            <a:ext cx="926393" cy="1221994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6317" y="2749840"/>
            <a:ext cx="1455290" cy="1097550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115" y="3795907"/>
            <a:ext cx="1419934" cy="1206859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825" y="3838579"/>
            <a:ext cx="1416273" cy="119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4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14" y="454848"/>
            <a:ext cx="2808312" cy="1222808"/>
          </a:xfrm>
          <a:prstGeom prst="rect">
            <a:avLst/>
          </a:prstGeom>
        </p:spPr>
      </p:pic>
      <p:sp>
        <p:nvSpPr>
          <p:cNvPr id="11" name="Волна 10"/>
          <p:cNvSpPr/>
          <p:nvPr/>
        </p:nvSpPr>
        <p:spPr>
          <a:xfrm>
            <a:off x="44107" y="1677656"/>
            <a:ext cx="5888957" cy="3681868"/>
          </a:xfrm>
          <a:prstGeom prst="wave">
            <a:avLst>
              <a:gd name="adj1" fmla="val 6962"/>
              <a:gd name="adj2" fmla="val -605"/>
            </a:avLst>
          </a:prstGeom>
          <a:blipFill dpi="0" rotWithShape="1">
            <a:blip r:embed="rId4">
              <a:alphaModFix amt="84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марте, </a:t>
            </a:r>
            <a:r>
              <a:rPr lang="ru-RU" sz="1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171 школе,   прошел фестиваль «Дружба народов</a:t>
            </a:r>
            <a:r>
              <a:rPr lang="ru-RU" sz="11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r>
              <a:rPr lang="ru-RU" sz="11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Всех </a:t>
            </a:r>
            <a:r>
              <a:rPr lang="ru-RU" sz="1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гостей фестиваля встречали представители разных национальностей, которые проживают на территории нашего необъятного </a:t>
            </a:r>
            <a:r>
              <a:rPr lang="ru-RU" sz="11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Татарстана.</a:t>
            </a:r>
            <a:endParaRPr lang="ru-RU" sz="11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Вместе с ведущими, ребята поприветствовали друг друга по-бурятски, по-таджикски, по-узбекски и по-татарски. </a:t>
            </a:r>
          </a:p>
          <a:p>
            <a:r>
              <a:rPr lang="ru-RU" sz="1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Участники фестиваля рассказывали об обычаях и праздниках этих народов, защищали народные угощения </a:t>
            </a:r>
            <a:r>
              <a:rPr lang="ru-RU" sz="11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.Кроме </a:t>
            </a:r>
            <a:r>
              <a:rPr lang="ru-RU" sz="1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этого, в школе прошла выставка национальных кукол, которые радовали своими костюмами гостей </a:t>
            </a:r>
            <a:r>
              <a:rPr lang="ru-RU" sz="11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мероприятия. Гость </a:t>
            </a:r>
            <a:r>
              <a:rPr lang="ru-RU" sz="1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нашего </a:t>
            </a:r>
            <a:r>
              <a:rPr lang="ru-RU" sz="11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фестиваля - </a:t>
            </a:r>
            <a:r>
              <a:rPr lang="ru-RU" sz="1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Алексеева Вита Валерьевна - заместитель руководителя Национально-культурной автономии бурят г. Казань при Ассамблеи и Дома Дружбы народов </a:t>
            </a:r>
            <a:r>
              <a:rPr lang="ru-RU" sz="11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Татарстана.</a:t>
            </a:r>
            <a:endParaRPr lang="ru-RU" sz="11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"День Дружбы" подчеркнул: все мы – разные, и в то же время равные, независимо от внешнего вида, национальной принадлежности, социального статуса, ценностей и </a:t>
            </a:r>
            <a:r>
              <a:rPr lang="ru-RU" sz="11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поведения.</a:t>
            </a:r>
            <a:endParaRPr lang="ru-RU" sz="11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-1566111" y="93722"/>
            <a:ext cx="7499175" cy="3047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«СОШ № 171»,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г.Казань</a:t>
            </a:r>
            <a:endParaRPr lang="ru-RU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617" y="1380845"/>
            <a:ext cx="1491863" cy="11188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00" b="29000"/>
          <a:stretch/>
        </p:blipFill>
        <p:spPr>
          <a:xfrm>
            <a:off x="5933064" y="2513711"/>
            <a:ext cx="2369660" cy="9952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387" y="158262"/>
            <a:ext cx="3041230" cy="14417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221900"/>
            <a:ext cx="1412776" cy="10595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00" b="12201"/>
          <a:stretch/>
        </p:blipFill>
        <p:spPr>
          <a:xfrm>
            <a:off x="7081880" y="3508954"/>
            <a:ext cx="1998067" cy="10070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719" y="4011910"/>
            <a:ext cx="1475765" cy="11068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834578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3209</TotalTime>
  <Words>145</Words>
  <Application>Microsoft Office PowerPoint</Application>
  <PresentationFormat>Экран (16:9)</PresentationFormat>
  <Paragraphs>9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ФОТОРЕПОРТАЖ МБОУ «СОШ № 171», г.Казань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СОШ №171</cp:lastModifiedBy>
  <cp:revision>424</cp:revision>
  <cp:lastPrinted>2021-02-04T07:26:50Z</cp:lastPrinted>
  <dcterms:created xsi:type="dcterms:W3CDTF">2015-10-13T08:15:21Z</dcterms:created>
  <dcterms:modified xsi:type="dcterms:W3CDTF">2021-03-22T09:28:36Z</dcterms:modified>
</cp:coreProperties>
</file>