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14" autoAdjust="0"/>
  </p:normalViewPr>
  <p:slideViewPr>
    <p:cSldViewPr>
      <p:cViewPr varScale="1">
        <p:scale>
          <a:sx n="77" d="100"/>
          <a:sy n="77" d="100"/>
        </p:scale>
        <p:origin x="-1560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4245C-299A-442D-880F-0F1B36A0A892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E0A80-51A5-4373-AF4F-2952DAC9FAD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80" y="214282"/>
            <a:ext cx="5829300" cy="1960033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эмблема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8" y="6000760"/>
            <a:ext cx="4800600" cy="23368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 девиз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UYNR1M4zG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8" y="1857356"/>
            <a:ext cx="4774588" cy="3802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3116" y="7143768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Недоволен – возражай!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Возражаешь? Предлагай!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Предлагаешь? Делай!.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Берись за дело смело!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Наша эмблема</vt:lpstr>
    </vt:vector>
  </TitlesOfParts>
  <Company>школа № 171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эмблема</dc:title>
  <dc:creator>школа № 171</dc:creator>
  <cp:lastModifiedBy>школа № 171</cp:lastModifiedBy>
  <cp:revision>1</cp:revision>
  <dcterms:created xsi:type="dcterms:W3CDTF">2015-11-16T12:02:38Z</dcterms:created>
  <dcterms:modified xsi:type="dcterms:W3CDTF">2015-11-16T12:09:12Z</dcterms:modified>
</cp:coreProperties>
</file>