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74" r:id="rId4"/>
    <p:sldId id="271" r:id="rId5"/>
    <p:sldId id="273" r:id="rId6"/>
    <p:sldId id="270" r:id="rId7"/>
    <p:sldId id="261" r:id="rId8"/>
    <p:sldId id="258" r:id="rId9"/>
    <p:sldId id="265" r:id="rId10"/>
    <p:sldId id="263" r:id="rId11"/>
    <p:sldId id="264" r:id="rId12"/>
    <p:sldId id="266" r:id="rId13"/>
    <p:sldId id="275" r:id="rId14"/>
    <p:sldId id="277" r:id="rId15"/>
    <p:sldId id="278" r:id="rId16"/>
    <p:sldId id="279" r:id="rId17"/>
    <p:sldId id="280" r:id="rId18"/>
    <p:sldId id="276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80000"/>
    <a:srgbClr val="FFB9B9"/>
    <a:srgbClr val="00823B"/>
    <a:srgbClr val="71FFB1"/>
    <a:srgbClr val="71C2FF"/>
    <a:srgbClr val="266678"/>
    <a:srgbClr val="A7D6E3"/>
    <a:srgbClr val="87C7D9"/>
    <a:srgbClr val="8A0000"/>
    <a:srgbClr val="FF8B8B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5136" autoAdjust="0"/>
  </p:normalViewPr>
  <p:slideViewPr>
    <p:cSldViewPr>
      <p:cViewPr>
        <p:scale>
          <a:sx n="100" d="100"/>
          <a:sy n="100" d="100"/>
        </p:scale>
        <p:origin x="-702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E438CD8-8E44-407D-A552-2FCC064E1789}" type="doc">
      <dgm:prSet loTypeId="urn:microsoft.com/office/officeart/2005/8/layout/equation1" loCatId="process" qsTypeId="urn:microsoft.com/office/officeart/2005/8/quickstyle/simple1" qsCatId="simple" csTypeId="urn:microsoft.com/office/officeart/2005/8/colors/accent1_2" csCatId="accent1" phldr="1"/>
      <dgm:spPr/>
    </dgm:pt>
    <dgm:pt modelId="{94A5E22A-D41B-45F1-8C22-A7E1528B7489}">
      <dgm:prSet phldrT="[Текст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ru-RU" sz="20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Самооб</a:t>
          </a:r>
          <a:endParaRPr lang="ru-RU" sz="2000" b="1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r>
            <a:rPr lang="ru-RU" sz="20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разова</a:t>
          </a:r>
          <a:endParaRPr lang="ru-RU" sz="2000" b="1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r>
            <a:rPr lang="ru-RU" sz="20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ние</a:t>
          </a:r>
          <a:endParaRPr lang="ru-RU" sz="20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B853FD50-7029-4ACD-8982-1E753C342EFE}" type="parTrans" cxnId="{BE0C5C64-DC09-4491-91E7-E5056882A71E}">
      <dgm:prSet/>
      <dgm:spPr/>
      <dgm:t>
        <a:bodyPr/>
        <a:lstStyle/>
        <a:p>
          <a:endParaRPr lang="ru-RU"/>
        </a:p>
      </dgm:t>
    </dgm:pt>
    <dgm:pt modelId="{B08F1B77-953F-46ED-802F-557194D2A4B7}" type="sibTrans" cxnId="{BE0C5C64-DC09-4491-91E7-E5056882A71E}">
      <dgm:prSet/>
      <dgm:spPr>
        <a:solidFill>
          <a:schemeClr val="accent2">
            <a:lumMod val="50000"/>
          </a:schemeClr>
        </a:solidFill>
      </dgm:spPr>
      <dgm:t>
        <a:bodyPr/>
        <a:lstStyle/>
        <a:p>
          <a:endParaRPr lang="ru-RU"/>
        </a:p>
      </dgm:t>
    </dgm:pt>
    <dgm:pt modelId="{3F5BBD48-3240-4127-9E0E-239AA0BB07E0}">
      <dgm:prSet phldrT="[Текст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ru-RU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Методическая работа</a:t>
          </a:r>
          <a:endParaRPr lang="ru-RU" sz="24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D65D790D-3004-4FE3-92BC-B26B498C1183}" type="parTrans" cxnId="{AA615CA2-1528-4BF6-9061-433A16483D0C}">
      <dgm:prSet/>
      <dgm:spPr/>
      <dgm:t>
        <a:bodyPr/>
        <a:lstStyle/>
        <a:p>
          <a:endParaRPr lang="ru-RU"/>
        </a:p>
      </dgm:t>
    </dgm:pt>
    <dgm:pt modelId="{6F58B653-3933-47A4-A08A-3640DF7008BD}" type="sibTrans" cxnId="{AA615CA2-1528-4BF6-9061-433A16483D0C}">
      <dgm:prSet/>
      <dgm:spPr>
        <a:solidFill>
          <a:schemeClr val="accent2">
            <a:lumMod val="75000"/>
          </a:schemeClr>
        </a:solidFill>
      </dgm:spPr>
      <dgm:t>
        <a:bodyPr/>
        <a:lstStyle/>
        <a:p>
          <a:endParaRPr lang="ru-RU"/>
        </a:p>
      </dgm:t>
    </dgm:pt>
    <dgm:pt modelId="{835999DB-9472-408C-9723-7C793BC7AE53}">
      <dgm:prSet phldrT="[Текст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ru-RU" sz="20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Профес</a:t>
          </a:r>
          <a:endParaRPr lang="ru-RU" sz="2000" b="1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r>
            <a:rPr lang="ru-RU" sz="20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сиональ</a:t>
          </a:r>
          <a:endParaRPr lang="ru-RU" sz="2000" b="1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r>
            <a:rPr lang="ru-RU" sz="20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ный</a:t>
          </a:r>
          <a:r>
            <a: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рост</a:t>
          </a:r>
          <a:endParaRPr lang="ru-RU" sz="20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AFDC3356-B078-42C9-8692-B6C6FC644787}" type="parTrans" cxnId="{940046FC-9834-4F24-9711-A56256FE460C}">
      <dgm:prSet/>
      <dgm:spPr/>
      <dgm:t>
        <a:bodyPr/>
        <a:lstStyle/>
        <a:p>
          <a:endParaRPr lang="ru-RU"/>
        </a:p>
      </dgm:t>
    </dgm:pt>
    <dgm:pt modelId="{080A024F-06B5-4A30-9F85-DD59344E3379}" type="sibTrans" cxnId="{940046FC-9834-4F24-9711-A56256FE460C}">
      <dgm:prSet/>
      <dgm:spPr/>
      <dgm:t>
        <a:bodyPr/>
        <a:lstStyle/>
        <a:p>
          <a:endParaRPr lang="ru-RU"/>
        </a:p>
      </dgm:t>
    </dgm:pt>
    <dgm:pt modelId="{C1E0DBC4-3CD5-4ECF-9F1B-BCA4060DF7E8}" type="pres">
      <dgm:prSet presAssocID="{CE438CD8-8E44-407D-A552-2FCC064E1789}" presName="linearFlow" presStyleCnt="0">
        <dgm:presLayoutVars>
          <dgm:dir/>
          <dgm:resizeHandles val="exact"/>
        </dgm:presLayoutVars>
      </dgm:prSet>
      <dgm:spPr/>
    </dgm:pt>
    <dgm:pt modelId="{655A5FA8-540B-4C74-A071-E5355D925FBF}" type="pres">
      <dgm:prSet presAssocID="{94A5E22A-D41B-45F1-8C22-A7E1528B7489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0C16A2-06B0-4AA3-8C48-0CDB8AAFB4C7}" type="pres">
      <dgm:prSet presAssocID="{B08F1B77-953F-46ED-802F-557194D2A4B7}" presName="spacerL" presStyleCnt="0"/>
      <dgm:spPr/>
    </dgm:pt>
    <dgm:pt modelId="{6DB963CB-29C5-4917-B19C-201131C79D4A}" type="pres">
      <dgm:prSet presAssocID="{B08F1B77-953F-46ED-802F-557194D2A4B7}" presName="sibTrans" presStyleLbl="sibTrans2D1" presStyleIdx="0" presStyleCnt="2"/>
      <dgm:spPr/>
      <dgm:t>
        <a:bodyPr/>
        <a:lstStyle/>
        <a:p>
          <a:endParaRPr lang="ru-RU"/>
        </a:p>
      </dgm:t>
    </dgm:pt>
    <dgm:pt modelId="{55EA7757-1F00-484A-8B43-1C9FB7A9630E}" type="pres">
      <dgm:prSet presAssocID="{B08F1B77-953F-46ED-802F-557194D2A4B7}" presName="spacerR" presStyleCnt="0"/>
      <dgm:spPr/>
    </dgm:pt>
    <dgm:pt modelId="{B253BCAA-5EFD-4B4A-A51C-D9A8FF64A45C}" type="pres">
      <dgm:prSet presAssocID="{3F5BBD48-3240-4127-9E0E-239AA0BB07E0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66E8C4-54C4-4F90-8EAA-92821AB21022}" type="pres">
      <dgm:prSet presAssocID="{6F58B653-3933-47A4-A08A-3640DF7008BD}" presName="spacerL" presStyleCnt="0"/>
      <dgm:spPr/>
    </dgm:pt>
    <dgm:pt modelId="{8911EC44-1AF0-4195-A790-369C04CD8CA1}" type="pres">
      <dgm:prSet presAssocID="{6F58B653-3933-47A4-A08A-3640DF7008BD}" presName="sibTrans" presStyleLbl="sibTrans2D1" presStyleIdx="1" presStyleCnt="2"/>
      <dgm:spPr/>
      <dgm:t>
        <a:bodyPr/>
        <a:lstStyle/>
        <a:p>
          <a:endParaRPr lang="ru-RU"/>
        </a:p>
      </dgm:t>
    </dgm:pt>
    <dgm:pt modelId="{BEFA9648-2128-4F56-B2A0-9CBE4A0C6846}" type="pres">
      <dgm:prSet presAssocID="{6F58B653-3933-47A4-A08A-3640DF7008BD}" presName="spacerR" presStyleCnt="0"/>
      <dgm:spPr/>
    </dgm:pt>
    <dgm:pt modelId="{18B55A7C-9B60-4496-9843-7B4D70AC4780}" type="pres">
      <dgm:prSet presAssocID="{835999DB-9472-408C-9723-7C793BC7AE53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E0C5C64-DC09-4491-91E7-E5056882A71E}" srcId="{CE438CD8-8E44-407D-A552-2FCC064E1789}" destId="{94A5E22A-D41B-45F1-8C22-A7E1528B7489}" srcOrd="0" destOrd="0" parTransId="{B853FD50-7029-4ACD-8982-1E753C342EFE}" sibTransId="{B08F1B77-953F-46ED-802F-557194D2A4B7}"/>
    <dgm:cxn modelId="{89D2B3B4-AF7B-4EFB-8A7E-F0EB87D8879E}" type="presOf" srcId="{6F58B653-3933-47A4-A08A-3640DF7008BD}" destId="{8911EC44-1AF0-4195-A790-369C04CD8CA1}" srcOrd="0" destOrd="0" presId="urn:microsoft.com/office/officeart/2005/8/layout/equation1"/>
    <dgm:cxn modelId="{7FB58D74-5C58-4502-A536-792FD13A95F9}" type="presOf" srcId="{3F5BBD48-3240-4127-9E0E-239AA0BB07E0}" destId="{B253BCAA-5EFD-4B4A-A51C-D9A8FF64A45C}" srcOrd="0" destOrd="0" presId="urn:microsoft.com/office/officeart/2005/8/layout/equation1"/>
    <dgm:cxn modelId="{FD42C725-4693-4FA5-A518-AF7094F473B0}" type="presOf" srcId="{B08F1B77-953F-46ED-802F-557194D2A4B7}" destId="{6DB963CB-29C5-4917-B19C-201131C79D4A}" srcOrd="0" destOrd="0" presId="urn:microsoft.com/office/officeart/2005/8/layout/equation1"/>
    <dgm:cxn modelId="{91D8E962-AF87-40B7-9349-B060233D86BC}" type="presOf" srcId="{CE438CD8-8E44-407D-A552-2FCC064E1789}" destId="{C1E0DBC4-3CD5-4ECF-9F1B-BCA4060DF7E8}" srcOrd="0" destOrd="0" presId="urn:microsoft.com/office/officeart/2005/8/layout/equation1"/>
    <dgm:cxn modelId="{AA615CA2-1528-4BF6-9061-433A16483D0C}" srcId="{CE438CD8-8E44-407D-A552-2FCC064E1789}" destId="{3F5BBD48-3240-4127-9E0E-239AA0BB07E0}" srcOrd="1" destOrd="0" parTransId="{D65D790D-3004-4FE3-92BC-B26B498C1183}" sibTransId="{6F58B653-3933-47A4-A08A-3640DF7008BD}"/>
    <dgm:cxn modelId="{26554BB7-5C66-411C-8149-B1E5047393E0}" type="presOf" srcId="{94A5E22A-D41B-45F1-8C22-A7E1528B7489}" destId="{655A5FA8-540B-4C74-A071-E5355D925FBF}" srcOrd="0" destOrd="0" presId="urn:microsoft.com/office/officeart/2005/8/layout/equation1"/>
    <dgm:cxn modelId="{940046FC-9834-4F24-9711-A56256FE460C}" srcId="{CE438CD8-8E44-407D-A552-2FCC064E1789}" destId="{835999DB-9472-408C-9723-7C793BC7AE53}" srcOrd="2" destOrd="0" parTransId="{AFDC3356-B078-42C9-8692-B6C6FC644787}" sibTransId="{080A024F-06B5-4A30-9F85-DD59344E3379}"/>
    <dgm:cxn modelId="{088D2CC4-1D1A-4D9E-8341-9BE825AF85A5}" type="presOf" srcId="{835999DB-9472-408C-9723-7C793BC7AE53}" destId="{18B55A7C-9B60-4496-9843-7B4D70AC4780}" srcOrd="0" destOrd="0" presId="urn:microsoft.com/office/officeart/2005/8/layout/equation1"/>
    <dgm:cxn modelId="{D026DA3D-477D-4DCD-B64C-B8936A0AF341}" type="presParOf" srcId="{C1E0DBC4-3CD5-4ECF-9F1B-BCA4060DF7E8}" destId="{655A5FA8-540B-4C74-A071-E5355D925FBF}" srcOrd="0" destOrd="0" presId="urn:microsoft.com/office/officeart/2005/8/layout/equation1"/>
    <dgm:cxn modelId="{8A99CF6E-89DB-4A33-A342-C17B333D9865}" type="presParOf" srcId="{C1E0DBC4-3CD5-4ECF-9F1B-BCA4060DF7E8}" destId="{970C16A2-06B0-4AA3-8C48-0CDB8AAFB4C7}" srcOrd="1" destOrd="0" presId="urn:microsoft.com/office/officeart/2005/8/layout/equation1"/>
    <dgm:cxn modelId="{4CBD8174-B256-430C-BCBC-87D214842BC8}" type="presParOf" srcId="{C1E0DBC4-3CD5-4ECF-9F1B-BCA4060DF7E8}" destId="{6DB963CB-29C5-4917-B19C-201131C79D4A}" srcOrd="2" destOrd="0" presId="urn:microsoft.com/office/officeart/2005/8/layout/equation1"/>
    <dgm:cxn modelId="{60097AFA-905B-4BB9-BEB0-09FFEFC3CF34}" type="presParOf" srcId="{C1E0DBC4-3CD5-4ECF-9F1B-BCA4060DF7E8}" destId="{55EA7757-1F00-484A-8B43-1C9FB7A9630E}" srcOrd="3" destOrd="0" presId="urn:microsoft.com/office/officeart/2005/8/layout/equation1"/>
    <dgm:cxn modelId="{D66F7EDF-31B5-426A-8C18-6E7CA3DFC712}" type="presParOf" srcId="{C1E0DBC4-3CD5-4ECF-9F1B-BCA4060DF7E8}" destId="{B253BCAA-5EFD-4B4A-A51C-D9A8FF64A45C}" srcOrd="4" destOrd="0" presId="urn:microsoft.com/office/officeart/2005/8/layout/equation1"/>
    <dgm:cxn modelId="{67ADEB5D-E202-41E4-BBEF-78F49E00AF87}" type="presParOf" srcId="{C1E0DBC4-3CD5-4ECF-9F1B-BCA4060DF7E8}" destId="{B466E8C4-54C4-4F90-8EAA-92821AB21022}" srcOrd="5" destOrd="0" presId="urn:microsoft.com/office/officeart/2005/8/layout/equation1"/>
    <dgm:cxn modelId="{7326C161-89FB-4CE6-858F-F547726C30D7}" type="presParOf" srcId="{C1E0DBC4-3CD5-4ECF-9F1B-BCA4060DF7E8}" destId="{8911EC44-1AF0-4195-A790-369C04CD8CA1}" srcOrd="6" destOrd="0" presId="urn:microsoft.com/office/officeart/2005/8/layout/equation1"/>
    <dgm:cxn modelId="{B8F612D8-842A-4C2A-9785-3C7CEA7226C4}" type="presParOf" srcId="{C1E0DBC4-3CD5-4ECF-9F1B-BCA4060DF7E8}" destId="{BEFA9648-2128-4F56-B2A0-9CBE4A0C6846}" srcOrd="7" destOrd="0" presId="urn:microsoft.com/office/officeart/2005/8/layout/equation1"/>
    <dgm:cxn modelId="{DCD8BBA7-26CA-49F5-A3D7-A441ADB990BC}" type="presParOf" srcId="{C1E0DBC4-3CD5-4ECF-9F1B-BCA4060DF7E8}" destId="{18B55A7C-9B60-4496-9843-7B4D70AC4780}" srcOrd="8" destOrd="0" presId="urn:microsoft.com/office/officeart/2005/8/layout/equation1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AE5AC44-D530-4843-8AFE-D73C00D04969}" type="doc">
      <dgm:prSet loTypeId="urn:microsoft.com/office/officeart/2005/8/layout/hierarchy4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FA50E63-B708-4877-A8E8-EA535C02CDB3}">
      <dgm:prSet phldrT="[Текст]" custT="1"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r>
            <a: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Методические объединения, педсоветы, творческие группы</a:t>
          </a:r>
          <a:endParaRPr lang="ru-RU" sz="20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115B2639-2846-4A2B-8209-D0302A526E1E}" type="parTrans" cxnId="{63E13846-A3AB-409F-B39F-63FF39994834}">
      <dgm:prSet/>
      <dgm:spPr/>
      <dgm:t>
        <a:bodyPr/>
        <a:lstStyle/>
        <a:p>
          <a:endParaRPr lang="ru-RU"/>
        </a:p>
      </dgm:t>
    </dgm:pt>
    <dgm:pt modelId="{E06A9B2C-1E5A-48E1-8307-3B0C86EEF345}" type="sibTrans" cxnId="{63E13846-A3AB-409F-B39F-63FF39994834}">
      <dgm:prSet/>
      <dgm:spPr/>
      <dgm:t>
        <a:bodyPr/>
        <a:lstStyle/>
        <a:p>
          <a:endParaRPr lang="ru-RU"/>
        </a:p>
      </dgm:t>
    </dgm:pt>
    <dgm:pt modelId="{C50A2522-0F6A-4DC7-A522-BFFC1655E372}">
      <dgm:prSet phldrT="[Текст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ru-RU" sz="2000" b="1" baseline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Инновационная работа, </a:t>
          </a:r>
        </a:p>
        <a:p>
          <a:r>
            <a:rPr lang="ru-RU" sz="2000" b="1" baseline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новые технологии</a:t>
          </a:r>
          <a:endParaRPr lang="ru-RU" sz="20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980E82FE-D43A-47F9-8B62-B51D4A7CD7BB}" type="parTrans" cxnId="{28A75EDA-8367-4603-8DCE-0995568C9277}">
      <dgm:prSet/>
      <dgm:spPr/>
      <dgm:t>
        <a:bodyPr/>
        <a:lstStyle/>
        <a:p>
          <a:endParaRPr lang="ru-RU"/>
        </a:p>
      </dgm:t>
    </dgm:pt>
    <dgm:pt modelId="{EB70FD14-CE31-4973-AF8B-40A9A6876243}" type="sibTrans" cxnId="{28A75EDA-8367-4603-8DCE-0995568C9277}">
      <dgm:prSet/>
      <dgm:spPr/>
      <dgm:t>
        <a:bodyPr/>
        <a:lstStyle/>
        <a:p>
          <a:endParaRPr lang="ru-RU"/>
        </a:p>
      </dgm:t>
    </dgm:pt>
    <dgm:pt modelId="{F3278B01-C93C-488C-989C-41DB5789319C}">
      <dgm:prSet phldrT="[Текст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Педагогические конкурсы, фестивали, форумы</a:t>
          </a:r>
          <a:endParaRPr lang="ru-RU" sz="20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BDB75BB9-F29D-4A24-A850-92E17AF47E16}" type="parTrans" cxnId="{737A7780-0531-4D59-AEA7-03A19F874F35}">
      <dgm:prSet/>
      <dgm:spPr/>
      <dgm:t>
        <a:bodyPr/>
        <a:lstStyle/>
        <a:p>
          <a:endParaRPr lang="ru-RU"/>
        </a:p>
      </dgm:t>
    </dgm:pt>
    <dgm:pt modelId="{4E0290A7-B9C4-40BC-81FC-AC7F31E95BD8}" type="sibTrans" cxnId="{737A7780-0531-4D59-AEA7-03A19F874F35}">
      <dgm:prSet/>
      <dgm:spPr/>
      <dgm:t>
        <a:bodyPr/>
        <a:lstStyle/>
        <a:p>
          <a:endParaRPr lang="ru-RU"/>
        </a:p>
      </dgm:t>
    </dgm:pt>
    <dgm:pt modelId="{12AFD047-1428-4CA4-AC1C-CD8C667B1588}">
      <dgm:prSet phldrT="[Текст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Диссеминация опыта</a:t>
          </a:r>
          <a:endParaRPr lang="ru-RU" sz="20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181B6877-1FA1-4806-90D0-679A9950AE9B}" type="parTrans" cxnId="{60E090AC-32EC-4540-BCB7-991BF431DAF2}">
      <dgm:prSet/>
      <dgm:spPr/>
      <dgm:t>
        <a:bodyPr/>
        <a:lstStyle/>
        <a:p>
          <a:endParaRPr lang="ru-RU"/>
        </a:p>
      </dgm:t>
    </dgm:pt>
    <dgm:pt modelId="{F1ACBF42-827A-4394-9151-8F6D222D620B}" type="sibTrans" cxnId="{60E090AC-32EC-4540-BCB7-991BF431DAF2}">
      <dgm:prSet/>
      <dgm:spPr/>
      <dgm:t>
        <a:bodyPr/>
        <a:lstStyle/>
        <a:p>
          <a:endParaRPr lang="ru-RU"/>
        </a:p>
      </dgm:t>
    </dgm:pt>
    <dgm:pt modelId="{2EE6C24F-27F5-44D8-AA65-93F32E4FCADB}">
      <dgm:prSet phldrT="[Текст]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Исследовательская деятельность</a:t>
          </a:r>
          <a:endParaRPr lang="ru-RU" dirty="0"/>
        </a:p>
      </dgm:t>
    </dgm:pt>
    <dgm:pt modelId="{4C8AD5FA-8FDF-4DC7-B717-068D78CBC672}" type="parTrans" cxnId="{093AA412-D713-4A0E-B300-805E3AE3C6BA}">
      <dgm:prSet/>
      <dgm:spPr/>
      <dgm:t>
        <a:bodyPr/>
        <a:lstStyle/>
        <a:p>
          <a:endParaRPr lang="ru-RU"/>
        </a:p>
      </dgm:t>
    </dgm:pt>
    <dgm:pt modelId="{DF1E24D5-05A8-4DD5-BA3A-655F79855BED}" type="sibTrans" cxnId="{093AA412-D713-4A0E-B300-805E3AE3C6BA}">
      <dgm:prSet/>
      <dgm:spPr/>
      <dgm:t>
        <a:bodyPr/>
        <a:lstStyle/>
        <a:p>
          <a:endParaRPr lang="ru-RU"/>
        </a:p>
      </dgm:t>
    </dgm:pt>
    <dgm:pt modelId="{6FFE9D1A-546C-498A-91F8-25A64AE4E59B}">
      <dgm:prSet phldrT="[Текст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ИКТ</a:t>
          </a:r>
          <a:endParaRPr lang="ru-RU" sz="20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EE87DF37-51E1-4AD3-AB15-E52340BFD759}" type="parTrans" cxnId="{CF42F3A3-0125-4489-A6C9-4EDAAF373B5E}">
      <dgm:prSet/>
      <dgm:spPr/>
      <dgm:t>
        <a:bodyPr/>
        <a:lstStyle/>
        <a:p>
          <a:endParaRPr lang="ru-RU"/>
        </a:p>
      </dgm:t>
    </dgm:pt>
    <dgm:pt modelId="{6E077F15-C47D-4CA5-9E98-9D6240B6D2DE}" type="sibTrans" cxnId="{CF42F3A3-0125-4489-A6C9-4EDAAF373B5E}">
      <dgm:prSet/>
      <dgm:spPr/>
      <dgm:t>
        <a:bodyPr/>
        <a:lstStyle/>
        <a:p>
          <a:endParaRPr lang="ru-RU"/>
        </a:p>
      </dgm:t>
    </dgm:pt>
    <dgm:pt modelId="{F01BEA49-1E1C-4778-9EB8-1463A28E7C18}" type="pres">
      <dgm:prSet presAssocID="{EAE5AC44-D530-4843-8AFE-D73C00D04969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D420948C-4DE6-4BA9-A0C1-1F833BF6333F}" type="pres">
      <dgm:prSet presAssocID="{6FA50E63-B708-4877-A8E8-EA535C02CDB3}" presName="vertOne" presStyleCnt="0"/>
      <dgm:spPr/>
    </dgm:pt>
    <dgm:pt modelId="{D1D0C0C1-AC07-47C5-898E-375F1ECBEDBA}" type="pres">
      <dgm:prSet presAssocID="{6FA50E63-B708-4877-A8E8-EA535C02CDB3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10DC97C-210E-404E-96EB-3B5056CFA45E}" type="pres">
      <dgm:prSet presAssocID="{6FA50E63-B708-4877-A8E8-EA535C02CDB3}" presName="parTransOne" presStyleCnt="0"/>
      <dgm:spPr/>
    </dgm:pt>
    <dgm:pt modelId="{E0A04EA4-C910-4516-B5EB-84EE25695905}" type="pres">
      <dgm:prSet presAssocID="{6FA50E63-B708-4877-A8E8-EA535C02CDB3}" presName="horzOne" presStyleCnt="0"/>
      <dgm:spPr/>
    </dgm:pt>
    <dgm:pt modelId="{5ADDE67D-CC2E-4703-A3BA-853310D5DBA0}" type="pres">
      <dgm:prSet presAssocID="{C50A2522-0F6A-4DC7-A522-BFFC1655E372}" presName="vertTwo" presStyleCnt="0"/>
      <dgm:spPr/>
    </dgm:pt>
    <dgm:pt modelId="{96C7A563-22E3-45F5-833C-F1DA81EDAE80}" type="pres">
      <dgm:prSet presAssocID="{C50A2522-0F6A-4DC7-A522-BFFC1655E372}" presName="txTwo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9D0E178-12A6-447F-A2DD-928C50DFC6A5}" type="pres">
      <dgm:prSet presAssocID="{C50A2522-0F6A-4DC7-A522-BFFC1655E372}" presName="parTransTwo" presStyleCnt="0"/>
      <dgm:spPr/>
    </dgm:pt>
    <dgm:pt modelId="{6C03EBD9-6E89-42FD-81B5-F42D7B8AF886}" type="pres">
      <dgm:prSet presAssocID="{C50A2522-0F6A-4DC7-A522-BFFC1655E372}" presName="horzTwo" presStyleCnt="0"/>
      <dgm:spPr/>
    </dgm:pt>
    <dgm:pt modelId="{C161C11E-8ACB-43E8-90E6-9446862F7AEA}" type="pres">
      <dgm:prSet presAssocID="{F3278B01-C93C-488C-989C-41DB5789319C}" presName="vertThree" presStyleCnt="0"/>
      <dgm:spPr/>
    </dgm:pt>
    <dgm:pt modelId="{441FF635-4A3B-48A4-9109-A8217A68EA08}" type="pres">
      <dgm:prSet presAssocID="{F3278B01-C93C-488C-989C-41DB5789319C}" presName="txThree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AA94626-276B-4E16-A06D-D757E6E72FEC}" type="pres">
      <dgm:prSet presAssocID="{F3278B01-C93C-488C-989C-41DB5789319C}" presName="horzThree" presStyleCnt="0"/>
      <dgm:spPr/>
    </dgm:pt>
    <dgm:pt modelId="{235EDF45-D9E7-4418-932F-86BD20543D62}" type="pres">
      <dgm:prSet presAssocID="{4E0290A7-B9C4-40BC-81FC-AC7F31E95BD8}" presName="sibSpaceThree" presStyleCnt="0"/>
      <dgm:spPr/>
    </dgm:pt>
    <dgm:pt modelId="{5EDA52BA-CC2B-4513-BE74-440744BD48D5}" type="pres">
      <dgm:prSet presAssocID="{12AFD047-1428-4CA4-AC1C-CD8C667B1588}" presName="vertThree" presStyleCnt="0"/>
      <dgm:spPr/>
    </dgm:pt>
    <dgm:pt modelId="{811CB882-E92B-43AA-A18C-D8B745319BBC}" type="pres">
      <dgm:prSet presAssocID="{12AFD047-1428-4CA4-AC1C-CD8C667B1588}" presName="txThree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7B91FB9-FF1B-4FE0-B6D7-25BCD3184350}" type="pres">
      <dgm:prSet presAssocID="{12AFD047-1428-4CA4-AC1C-CD8C667B1588}" presName="horzThree" presStyleCnt="0"/>
      <dgm:spPr/>
    </dgm:pt>
    <dgm:pt modelId="{9C310260-8D02-42BC-85F0-93BBCF715948}" type="pres">
      <dgm:prSet presAssocID="{EB70FD14-CE31-4973-AF8B-40A9A6876243}" presName="sibSpaceTwo" presStyleCnt="0"/>
      <dgm:spPr/>
    </dgm:pt>
    <dgm:pt modelId="{4DBFC32F-D337-4786-96D3-47444672DFB8}" type="pres">
      <dgm:prSet presAssocID="{2EE6C24F-27F5-44D8-AA65-93F32E4FCADB}" presName="vertTwo" presStyleCnt="0"/>
      <dgm:spPr/>
    </dgm:pt>
    <dgm:pt modelId="{F2AA8336-9023-45B7-9CA8-66E40BBE4B78}" type="pres">
      <dgm:prSet presAssocID="{2EE6C24F-27F5-44D8-AA65-93F32E4FCADB}" presName="txTwo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05D1F07-D443-45D6-A4A7-2CFFD88126BF}" type="pres">
      <dgm:prSet presAssocID="{2EE6C24F-27F5-44D8-AA65-93F32E4FCADB}" presName="parTransTwo" presStyleCnt="0"/>
      <dgm:spPr/>
    </dgm:pt>
    <dgm:pt modelId="{E0B8EBAC-CD5D-48AF-B3CD-01B4FB7BE554}" type="pres">
      <dgm:prSet presAssocID="{2EE6C24F-27F5-44D8-AA65-93F32E4FCADB}" presName="horzTwo" presStyleCnt="0"/>
      <dgm:spPr/>
    </dgm:pt>
    <dgm:pt modelId="{5DFA21FF-6BD4-4531-AB45-C9E22024560E}" type="pres">
      <dgm:prSet presAssocID="{6FFE9D1A-546C-498A-91F8-25A64AE4E59B}" presName="vertThree" presStyleCnt="0"/>
      <dgm:spPr/>
    </dgm:pt>
    <dgm:pt modelId="{FE8E003F-F896-4FBF-8FE8-4264ADEB5145}" type="pres">
      <dgm:prSet presAssocID="{6FFE9D1A-546C-498A-91F8-25A64AE4E59B}" presName="txThree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A809744-0038-445C-8035-F0989B21FE4D}" type="pres">
      <dgm:prSet presAssocID="{6FFE9D1A-546C-498A-91F8-25A64AE4E59B}" presName="horzThree" presStyleCnt="0"/>
      <dgm:spPr/>
    </dgm:pt>
  </dgm:ptLst>
  <dgm:cxnLst>
    <dgm:cxn modelId="{CF42F3A3-0125-4489-A6C9-4EDAAF373B5E}" srcId="{2EE6C24F-27F5-44D8-AA65-93F32E4FCADB}" destId="{6FFE9D1A-546C-498A-91F8-25A64AE4E59B}" srcOrd="0" destOrd="0" parTransId="{EE87DF37-51E1-4AD3-AB15-E52340BFD759}" sibTransId="{6E077F15-C47D-4CA5-9E98-9D6240B6D2DE}"/>
    <dgm:cxn modelId="{8A2F08BE-EA67-425E-A7B8-201C4AB47B97}" type="presOf" srcId="{6FFE9D1A-546C-498A-91F8-25A64AE4E59B}" destId="{FE8E003F-F896-4FBF-8FE8-4264ADEB5145}" srcOrd="0" destOrd="0" presId="urn:microsoft.com/office/officeart/2005/8/layout/hierarchy4"/>
    <dgm:cxn modelId="{60E090AC-32EC-4540-BCB7-991BF431DAF2}" srcId="{C50A2522-0F6A-4DC7-A522-BFFC1655E372}" destId="{12AFD047-1428-4CA4-AC1C-CD8C667B1588}" srcOrd="1" destOrd="0" parTransId="{181B6877-1FA1-4806-90D0-679A9950AE9B}" sibTransId="{F1ACBF42-827A-4394-9151-8F6D222D620B}"/>
    <dgm:cxn modelId="{28A75EDA-8367-4603-8DCE-0995568C9277}" srcId="{6FA50E63-B708-4877-A8E8-EA535C02CDB3}" destId="{C50A2522-0F6A-4DC7-A522-BFFC1655E372}" srcOrd="0" destOrd="0" parTransId="{980E82FE-D43A-47F9-8B62-B51D4A7CD7BB}" sibTransId="{EB70FD14-CE31-4973-AF8B-40A9A6876243}"/>
    <dgm:cxn modelId="{B7F2A840-A66D-4A41-872A-D49E7EF1F98A}" type="presOf" srcId="{6FA50E63-B708-4877-A8E8-EA535C02CDB3}" destId="{D1D0C0C1-AC07-47C5-898E-375F1ECBEDBA}" srcOrd="0" destOrd="0" presId="urn:microsoft.com/office/officeart/2005/8/layout/hierarchy4"/>
    <dgm:cxn modelId="{E5768BAC-EEF8-4E34-949A-C8D26437F00F}" type="presOf" srcId="{EAE5AC44-D530-4843-8AFE-D73C00D04969}" destId="{F01BEA49-1E1C-4778-9EB8-1463A28E7C18}" srcOrd="0" destOrd="0" presId="urn:microsoft.com/office/officeart/2005/8/layout/hierarchy4"/>
    <dgm:cxn modelId="{ECADD467-ACE8-4E1A-9691-B25B77413CE9}" type="presOf" srcId="{F3278B01-C93C-488C-989C-41DB5789319C}" destId="{441FF635-4A3B-48A4-9109-A8217A68EA08}" srcOrd="0" destOrd="0" presId="urn:microsoft.com/office/officeart/2005/8/layout/hierarchy4"/>
    <dgm:cxn modelId="{093AA412-D713-4A0E-B300-805E3AE3C6BA}" srcId="{6FA50E63-B708-4877-A8E8-EA535C02CDB3}" destId="{2EE6C24F-27F5-44D8-AA65-93F32E4FCADB}" srcOrd="1" destOrd="0" parTransId="{4C8AD5FA-8FDF-4DC7-B717-068D78CBC672}" sibTransId="{DF1E24D5-05A8-4DD5-BA3A-655F79855BED}"/>
    <dgm:cxn modelId="{C1B6A05A-3A25-42F1-B04A-AFD2E5098A8C}" type="presOf" srcId="{C50A2522-0F6A-4DC7-A522-BFFC1655E372}" destId="{96C7A563-22E3-45F5-833C-F1DA81EDAE80}" srcOrd="0" destOrd="0" presId="urn:microsoft.com/office/officeart/2005/8/layout/hierarchy4"/>
    <dgm:cxn modelId="{3F94CAE9-2E2B-40BF-A9E2-B032648987EB}" type="presOf" srcId="{12AFD047-1428-4CA4-AC1C-CD8C667B1588}" destId="{811CB882-E92B-43AA-A18C-D8B745319BBC}" srcOrd="0" destOrd="0" presId="urn:microsoft.com/office/officeart/2005/8/layout/hierarchy4"/>
    <dgm:cxn modelId="{737A7780-0531-4D59-AEA7-03A19F874F35}" srcId="{C50A2522-0F6A-4DC7-A522-BFFC1655E372}" destId="{F3278B01-C93C-488C-989C-41DB5789319C}" srcOrd="0" destOrd="0" parTransId="{BDB75BB9-F29D-4A24-A850-92E17AF47E16}" sibTransId="{4E0290A7-B9C4-40BC-81FC-AC7F31E95BD8}"/>
    <dgm:cxn modelId="{63E13846-A3AB-409F-B39F-63FF39994834}" srcId="{EAE5AC44-D530-4843-8AFE-D73C00D04969}" destId="{6FA50E63-B708-4877-A8E8-EA535C02CDB3}" srcOrd="0" destOrd="0" parTransId="{115B2639-2846-4A2B-8209-D0302A526E1E}" sibTransId="{E06A9B2C-1E5A-48E1-8307-3B0C86EEF345}"/>
    <dgm:cxn modelId="{56641960-4397-4491-A65D-ED0F0F071C59}" type="presOf" srcId="{2EE6C24F-27F5-44D8-AA65-93F32E4FCADB}" destId="{F2AA8336-9023-45B7-9CA8-66E40BBE4B78}" srcOrd="0" destOrd="0" presId="urn:microsoft.com/office/officeart/2005/8/layout/hierarchy4"/>
    <dgm:cxn modelId="{443B745F-B2DA-40D3-BA2C-8E9311D6F63B}" type="presParOf" srcId="{F01BEA49-1E1C-4778-9EB8-1463A28E7C18}" destId="{D420948C-4DE6-4BA9-A0C1-1F833BF6333F}" srcOrd="0" destOrd="0" presId="urn:microsoft.com/office/officeart/2005/8/layout/hierarchy4"/>
    <dgm:cxn modelId="{327E2D83-FDB4-4FF5-BE20-4B24E7344D87}" type="presParOf" srcId="{D420948C-4DE6-4BA9-A0C1-1F833BF6333F}" destId="{D1D0C0C1-AC07-47C5-898E-375F1ECBEDBA}" srcOrd="0" destOrd="0" presId="urn:microsoft.com/office/officeart/2005/8/layout/hierarchy4"/>
    <dgm:cxn modelId="{39DF9169-0F23-44A2-AA6D-469C2627B0A7}" type="presParOf" srcId="{D420948C-4DE6-4BA9-A0C1-1F833BF6333F}" destId="{A10DC97C-210E-404E-96EB-3B5056CFA45E}" srcOrd="1" destOrd="0" presId="urn:microsoft.com/office/officeart/2005/8/layout/hierarchy4"/>
    <dgm:cxn modelId="{86123520-872D-4BD6-8834-D96BE9C68A7C}" type="presParOf" srcId="{D420948C-4DE6-4BA9-A0C1-1F833BF6333F}" destId="{E0A04EA4-C910-4516-B5EB-84EE25695905}" srcOrd="2" destOrd="0" presId="urn:microsoft.com/office/officeart/2005/8/layout/hierarchy4"/>
    <dgm:cxn modelId="{5D2AA698-A032-4B39-BC9F-4356DD21D23C}" type="presParOf" srcId="{E0A04EA4-C910-4516-B5EB-84EE25695905}" destId="{5ADDE67D-CC2E-4703-A3BA-853310D5DBA0}" srcOrd="0" destOrd="0" presId="urn:microsoft.com/office/officeart/2005/8/layout/hierarchy4"/>
    <dgm:cxn modelId="{535321DF-816B-41BF-ACA1-B6BA162F69B0}" type="presParOf" srcId="{5ADDE67D-CC2E-4703-A3BA-853310D5DBA0}" destId="{96C7A563-22E3-45F5-833C-F1DA81EDAE80}" srcOrd="0" destOrd="0" presId="urn:microsoft.com/office/officeart/2005/8/layout/hierarchy4"/>
    <dgm:cxn modelId="{1565A180-0721-420E-AFBE-CB5AB2ABD7A1}" type="presParOf" srcId="{5ADDE67D-CC2E-4703-A3BA-853310D5DBA0}" destId="{59D0E178-12A6-447F-A2DD-928C50DFC6A5}" srcOrd="1" destOrd="0" presId="urn:microsoft.com/office/officeart/2005/8/layout/hierarchy4"/>
    <dgm:cxn modelId="{AB849D61-5D6B-4F22-AB19-2C194875CCCC}" type="presParOf" srcId="{5ADDE67D-CC2E-4703-A3BA-853310D5DBA0}" destId="{6C03EBD9-6E89-42FD-81B5-F42D7B8AF886}" srcOrd="2" destOrd="0" presId="urn:microsoft.com/office/officeart/2005/8/layout/hierarchy4"/>
    <dgm:cxn modelId="{7C5C087D-4B84-4761-8620-D972A9978777}" type="presParOf" srcId="{6C03EBD9-6E89-42FD-81B5-F42D7B8AF886}" destId="{C161C11E-8ACB-43E8-90E6-9446862F7AEA}" srcOrd="0" destOrd="0" presId="urn:microsoft.com/office/officeart/2005/8/layout/hierarchy4"/>
    <dgm:cxn modelId="{625AE8BD-C975-4D29-AE53-FE675202D17E}" type="presParOf" srcId="{C161C11E-8ACB-43E8-90E6-9446862F7AEA}" destId="{441FF635-4A3B-48A4-9109-A8217A68EA08}" srcOrd="0" destOrd="0" presId="urn:microsoft.com/office/officeart/2005/8/layout/hierarchy4"/>
    <dgm:cxn modelId="{B58AAF7C-1B60-4560-98F4-0C86A99B52CB}" type="presParOf" srcId="{C161C11E-8ACB-43E8-90E6-9446862F7AEA}" destId="{DAA94626-276B-4E16-A06D-D757E6E72FEC}" srcOrd="1" destOrd="0" presId="urn:microsoft.com/office/officeart/2005/8/layout/hierarchy4"/>
    <dgm:cxn modelId="{99D08D48-1067-4733-8F72-8DB2F7CBBA22}" type="presParOf" srcId="{6C03EBD9-6E89-42FD-81B5-F42D7B8AF886}" destId="{235EDF45-D9E7-4418-932F-86BD20543D62}" srcOrd="1" destOrd="0" presId="urn:microsoft.com/office/officeart/2005/8/layout/hierarchy4"/>
    <dgm:cxn modelId="{70A0CA28-794E-4105-A212-2F1ADF66482F}" type="presParOf" srcId="{6C03EBD9-6E89-42FD-81B5-F42D7B8AF886}" destId="{5EDA52BA-CC2B-4513-BE74-440744BD48D5}" srcOrd="2" destOrd="0" presId="urn:microsoft.com/office/officeart/2005/8/layout/hierarchy4"/>
    <dgm:cxn modelId="{73259930-9926-4342-8E6E-B8C74D7EB689}" type="presParOf" srcId="{5EDA52BA-CC2B-4513-BE74-440744BD48D5}" destId="{811CB882-E92B-43AA-A18C-D8B745319BBC}" srcOrd="0" destOrd="0" presId="urn:microsoft.com/office/officeart/2005/8/layout/hierarchy4"/>
    <dgm:cxn modelId="{20564B54-6725-4A19-A52F-184198369EB8}" type="presParOf" srcId="{5EDA52BA-CC2B-4513-BE74-440744BD48D5}" destId="{27B91FB9-FF1B-4FE0-B6D7-25BCD3184350}" srcOrd="1" destOrd="0" presId="urn:microsoft.com/office/officeart/2005/8/layout/hierarchy4"/>
    <dgm:cxn modelId="{801E1C61-204F-4EE8-A83F-6193FBC1BFB3}" type="presParOf" srcId="{E0A04EA4-C910-4516-B5EB-84EE25695905}" destId="{9C310260-8D02-42BC-85F0-93BBCF715948}" srcOrd="1" destOrd="0" presId="urn:microsoft.com/office/officeart/2005/8/layout/hierarchy4"/>
    <dgm:cxn modelId="{CDCE9578-948C-484B-ABAE-AE6E9655132E}" type="presParOf" srcId="{E0A04EA4-C910-4516-B5EB-84EE25695905}" destId="{4DBFC32F-D337-4786-96D3-47444672DFB8}" srcOrd="2" destOrd="0" presId="urn:microsoft.com/office/officeart/2005/8/layout/hierarchy4"/>
    <dgm:cxn modelId="{AAE2A917-96B2-47DE-8317-8543343ABB02}" type="presParOf" srcId="{4DBFC32F-D337-4786-96D3-47444672DFB8}" destId="{F2AA8336-9023-45B7-9CA8-66E40BBE4B78}" srcOrd="0" destOrd="0" presId="urn:microsoft.com/office/officeart/2005/8/layout/hierarchy4"/>
    <dgm:cxn modelId="{338E0586-A5D1-4355-9003-EE2E58AB84BF}" type="presParOf" srcId="{4DBFC32F-D337-4786-96D3-47444672DFB8}" destId="{405D1F07-D443-45D6-A4A7-2CFFD88126BF}" srcOrd="1" destOrd="0" presId="urn:microsoft.com/office/officeart/2005/8/layout/hierarchy4"/>
    <dgm:cxn modelId="{4E9E19DF-5B97-47C5-B7AE-BC25E7F2CBED}" type="presParOf" srcId="{4DBFC32F-D337-4786-96D3-47444672DFB8}" destId="{E0B8EBAC-CD5D-48AF-B3CD-01B4FB7BE554}" srcOrd="2" destOrd="0" presId="urn:microsoft.com/office/officeart/2005/8/layout/hierarchy4"/>
    <dgm:cxn modelId="{C38D882A-0B26-4FCE-BD76-B082B50BD321}" type="presParOf" srcId="{E0B8EBAC-CD5D-48AF-B3CD-01B4FB7BE554}" destId="{5DFA21FF-6BD4-4531-AB45-C9E22024560E}" srcOrd="0" destOrd="0" presId="urn:microsoft.com/office/officeart/2005/8/layout/hierarchy4"/>
    <dgm:cxn modelId="{5B42449C-5B3A-4366-AE07-10FE954D0BB1}" type="presParOf" srcId="{5DFA21FF-6BD4-4531-AB45-C9E22024560E}" destId="{FE8E003F-F896-4FBF-8FE8-4264ADEB5145}" srcOrd="0" destOrd="0" presId="urn:microsoft.com/office/officeart/2005/8/layout/hierarchy4"/>
    <dgm:cxn modelId="{89D417F5-CFCB-40D9-9920-C3DE7B0CCC49}" type="presParOf" srcId="{5DFA21FF-6BD4-4531-AB45-C9E22024560E}" destId="{0A809744-0038-445C-8035-F0989B21FE4D}" srcOrd="1" destOrd="0" presId="urn:microsoft.com/office/officeart/2005/8/layout/hierarchy4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10.03.2023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0" y="6611779"/>
            <a:ext cx="144943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kern="120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Mistral" pitchFamily="66" charset="0"/>
                <a:ea typeface="+mn-ea"/>
                <a:cs typeface="+mn-cs"/>
              </a:rPr>
              <a:t>© Фокина Лидия Петровна </a:t>
            </a:r>
            <a:endParaRPr lang="ru-RU" sz="1000" kern="1200" dirty="0">
              <a:solidFill>
                <a:schemeClr val="accent4">
                  <a:lumMod val="20000"/>
                  <a:lumOff val="80000"/>
                </a:schemeClr>
              </a:solidFill>
              <a:latin typeface="Mistral" pitchFamily="66" charset="0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857224" y="214290"/>
            <a:ext cx="8072494" cy="6429420"/>
          </a:xfrm>
          <a:prstGeom prst="rect">
            <a:avLst/>
          </a:prstGeom>
          <a:solidFill>
            <a:schemeClr val="bg1"/>
          </a:solidFill>
          <a:ln w="38100" cap="rnd">
            <a:solidFill>
              <a:schemeClr val="bg1">
                <a:lumMod val="65000"/>
              </a:schemeClr>
            </a:solidFill>
            <a:prstDash val="solid"/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" name="Группа 8"/>
          <p:cNvGrpSpPr/>
          <p:nvPr userDrawn="1"/>
        </p:nvGrpSpPr>
        <p:grpSpPr>
          <a:xfrm>
            <a:off x="357158" y="1000108"/>
            <a:ext cx="928662" cy="214314"/>
            <a:chOff x="2714612" y="3143248"/>
            <a:chExt cx="2857520" cy="928694"/>
          </a:xfrm>
          <a:solidFill>
            <a:srgbClr val="C80000"/>
          </a:solidFill>
        </p:grpSpPr>
        <p:sp>
          <p:nvSpPr>
            <p:cNvPr id="10" name="Овал 9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Овал 10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Овал 11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5" name="Группа 14"/>
          <p:cNvGrpSpPr/>
          <p:nvPr userDrawn="1"/>
        </p:nvGrpSpPr>
        <p:grpSpPr>
          <a:xfrm>
            <a:off x="357158" y="1658925"/>
            <a:ext cx="928662" cy="214314"/>
            <a:chOff x="2714612" y="3143248"/>
            <a:chExt cx="2857520" cy="928694"/>
          </a:xfrm>
          <a:solidFill>
            <a:srgbClr val="C80000"/>
          </a:solidFill>
        </p:grpSpPr>
        <p:sp>
          <p:nvSpPr>
            <p:cNvPr id="16" name="Овал 15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Овал 17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Овал 18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Овал 19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1" name="Группа 20"/>
          <p:cNvGrpSpPr/>
          <p:nvPr userDrawn="1"/>
        </p:nvGrpSpPr>
        <p:grpSpPr>
          <a:xfrm>
            <a:off x="357158" y="2317742"/>
            <a:ext cx="928662" cy="214314"/>
            <a:chOff x="2714612" y="3143248"/>
            <a:chExt cx="2857520" cy="928694"/>
          </a:xfrm>
          <a:solidFill>
            <a:srgbClr val="C80000"/>
          </a:solidFill>
        </p:grpSpPr>
        <p:sp>
          <p:nvSpPr>
            <p:cNvPr id="22" name="Овал 21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Овал 22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Овал 23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Овал 24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Овал 25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7" name="Группа 26"/>
          <p:cNvGrpSpPr/>
          <p:nvPr userDrawn="1"/>
        </p:nvGrpSpPr>
        <p:grpSpPr>
          <a:xfrm>
            <a:off x="357158" y="2976559"/>
            <a:ext cx="928662" cy="214314"/>
            <a:chOff x="2714612" y="3143248"/>
            <a:chExt cx="2857520" cy="928694"/>
          </a:xfrm>
          <a:solidFill>
            <a:srgbClr val="C80000"/>
          </a:solidFill>
        </p:grpSpPr>
        <p:sp>
          <p:nvSpPr>
            <p:cNvPr id="28" name="Овал 27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Овал 28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Овал 29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Овал 30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Овал 31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3" name="Группа 32"/>
          <p:cNvGrpSpPr/>
          <p:nvPr userDrawn="1"/>
        </p:nvGrpSpPr>
        <p:grpSpPr>
          <a:xfrm>
            <a:off x="357158" y="3635376"/>
            <a:ext cx="928662" cy="214314"/>
            <a:chOff x="2714612" y="3143248"/>
            <a:chExt cx="2857520" cy="928694"/>
          </a:xfrm>
          <a:solidFill>
            <a:srgbClr val="C80000"/>
          </a:solidFill>
        </p:grpSpPr>
        <p:sp>
          <p:nvSpPr>
            <p:cNvPr id="34" name="Овал 33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Овал 34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Овал 35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Овал 36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Овал 37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9" name="Группа 38"/>
          <p:cNvGrpSpPr/>
          <p:nvPr userDrawn="1"/>
        </p:nvGrpSpPr>
        <p:grpSpPr>
          <a:xfrm>
            <a:off x="357158" y="4294193"/>
            <a:ext cx="928662" cy="214314"/>
            <a:chOff x="2714612" y="3143248"/>
            <a:chExt cx="2857520" cy="928694"/>
          </a:xfrm>
          <a:solidFill>
            <a:srgbClr val="C80000"/>
          </a:solidFill>
        </p:grpSpPr>
        <p:sp>
          <p:nvSpPr>
            <p:cNvPr id="40" name="Овал 39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Овал 40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Овал 41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Овал 42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Овал 43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5" name="Группа 44"/>
          <p:cNvGrpSpPr/>
          <p:nvPr userDrawn="1"/>
        </p:nvGrpSpPr>
        <p:grpSpPr>
          <a:xfrm>
            <a:off x="357158" y="4953010"/>
            <a:ext cx="928662" cy="214314"/>
            <a:chOff x="2714612" y="3143248"/>
            <a:chExt cx="2857520" cy="928694"/>
          </a:xfrm>
          <a:solidFill>
            <a:srgbClr val="C80000"/>
          </a:solidFill>
        </p:grpSpPr>
        <p:sp>
          <p:nvSpPr>
            <p:cNvPr id="46" name="Овал 45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Овал 46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Овал 47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Овал 48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Овал 49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1" name="Группа 50"/>
          <p:cNvGrpSpPr/>
          <p:nvPr userDrawn="1"/>
        </p:nvGrpSpPr>
        <p:grpSpPr>
          <a:xfrm>
            <a:off x="357158" y="6270645"/>
            <a:ext cx="928662" cy="214314"/>
            <a:chOff x="2714612" y="3143248"/>
            <a:chExt cx="2857520" cy="928694"/>
          </a:xfrm>
          <a:solidFill>
            <a:srgbClr val="C80000"/>
          </a:solidFill>
        </p:grpSpPr>
        <p:sp>
          <p:nvSpPr>
            <p:cNvPr id="52" name="Овал 51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Овал 52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4" name="Овал 53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5" name="Овал 54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Овал 55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7" name="Группа 56"/>
          <p:cNvGrpSpPr/>
          <p:nvPr userDrawn="1"/>
        </p:nvGrpSpPr>
        <p:grpSpPr>
          <a:xfrm>
            <a:off x="357158" y="5611827"/>
            <a:ext cx="928662" cy="214314"/>
            <a:chOff x="2714612" y="3143248"/>
            <a:chExt cx="2857520" cy="928694"/>
          </a:xfrm>
          <a:solidFill>
            <a:srgbClr val="C80000"/>
          </a:solidFill>
        </p:grpSpPr>
        <p:sp>
          <p:nvSpPr>
            <p:cNvPr id="58" name="Овал 57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9" name="Овал 58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Овал 59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" name="Овал 60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" name="Овал 61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4" name="Группа 63"/>
          <p:cNvGrpSpPr/>
          <p:nvPr userDrawn="1"/>
        </p:nvGrpSpPr>
        <p:grpSpPr>
          <a:xfrm>
            <a:off x="357158" y="341291"/>
            <a:ext cx="928662" cy="214314"/>
            <a:chOff x="2714612" y="3143248"/>
            <a:chExt cx="2857520" cy="928694"/>
          </a:xfrm>
          <a:solidFill>
            <a:srgbClr val="C80000"/>
          </a:solidFill>
        </p:grpSpPr>
        <p:sp>
          <p:nvSpPr>
            <p:cNvPr id="65" name="Овал 64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6" name="Овал 65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7" name="Овал 66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8" name="Овал 67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grpFill/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9" name="Овал 68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10" Type="http://schemas.openxmlformats.org/officeDocument/2006/relationships/image" Target="../media/image20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6"/>
          <p:cNvGrpSpPr/>
          <p:nvPr/>
        </p:nvGrpSpPr>
        <p:grpSpPr>
          <a:xfrm>
            <a:off x="1357290" y="571480"/>
            <a:ext cx="7500990" cy="5863564"/>
            <a:chOff x="1115616" y="222473"/>
            <a:chExt cx="7165477" cy="6316721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115616" y="222473"/>
              <a:ext cx="7165477" cy="3083532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>
              <a:spAutoFit/>
            </a:bodyPr>
            <a:lstStyle/>
            <a:p>
              <a:pPr algn="ctr">
                <a:defRPr/>
              </a:pPr>
              <a:endParaRPr lang="ru-RU" sz="6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defRPr/>
              </a:pPr>
              <a:endParaRPr lang="ru-RU" sz="6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defRPr/>
              </a:pPr>
              <a:endParaRPr lang="ru-RU" sz="6000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2187089" y="5378725"/>
              <a:ext cx="5084703" cy="116046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endPara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endParaRPr>
            </a:p>
            <a:p>
              <a:pPr algn="ctr">
                <a:defRPr/>
              </a:pPr>
              <a:endPara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endParaRPr>
            </a:p>
          </p:txBody>
        </p:sp>
      </p:grpSp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1357290" y="428604"/>
            <a:ext cx="6942033" cy="517064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Arial" pitchFamily="34" charset="0"/>
              <a:ea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«Учитель должен быть артистом, художником, горячо влюблённым в своё дело»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             (А.П. Чехов)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«Воспитатель сам должен быть тем, чем он хочет сделать воспитанника»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              (В. И.Даль)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«Обучать — значит вдвойне учиться. Детям нужны не поучения, а примеры»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               (Ж. </a:t>
            </a:r>
            <a:r>
              <a:rPr kumimoji="0" lang="ru-RU" b="1" i="1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Жубер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«Посредственный учитель излагает. Хороший учитель объясняет.</a:t>
            </a:r>
            <a:r>
              <a:rPr kumimoji="0" lang="ru-RU" b="1" i="1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Выдающийся учитель показывает. Великий учитель вдохновляет» 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                (У. Уорд)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«Учитель работает над самой ответственной задачей — он формирует человека. Педагог — это инженер человеческих душ» 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</a:t>
            </a:r>
            <a:r>
              <a:rPr kumimoji="0" lang="ru-RU" b="1" i="1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(М. И. Калинин)</a:t>
            </a:r>
            <a:endParaRPr kumimoji="0" lang="ru-RU" b="1" i="1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86710" y="5715016"/>
            <a:ext cx="1000133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>
            <a:grpSpLocks/>
          </p:cNvGrpSpPr>
          <p:nvPr/>
        </p:nvGrpSpPr>
        <p:grpSpPr bwMode="auto">
          <a:xfrm>
            <a:off x="1357290" y="428604"/>
            <a:ext cx="7358115" cy="5324752"/>
            <a:chOff x="607288" y="-815361"/>
            <a:chExt cx="7925152" cy="5659512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607288" y="-815361"/>
              <a:ext cx="7925152" cy="15702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2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Форма проведения : педсовет-семинар</a:t>
              </a:r>
            </a:p>
            <a:p>
              <a:pPr algn="ctr">
                <a:defRPr/>
              </a:pPr>
              <a:r>
                <a:rPr lang="ru-RU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Цель</a:t>
              </a:r>
              <a:r>
                <a:rPr lang="ru-RU" sz="20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и задачи педсовета</a:t>
              </a:r>
            </a:p>
            <a:p>
              <a:pPr algn="ctr">
                <a:defRPr/>
              </a:pPr>
              <a:endParaRPr lang="ru-RU" sz="2000" b="1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defRPr/>
              </a:pPr>
              <a:endParaRPr lang="ru-RU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Прямоугольник 3"/>
            <p:cNvSpPr>
              <a:spLocks noChangeArrowheads="1"/>
            </p:cNvSpPr>
            <p:nvPr/>
          </p:nvSpPr>
          <p:spPr bwMode="auto">
            <a:xfrm>
              <a:off x="2699547" y="4196516"/>
              <a:ext cx="3628503" cy="6476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sz="2000" b="1" dirty="0" smtClean="0">
                  <a:solidFill>
                    <a:prstClr val="black"/>
                  </a:solidFill>
                  <a:latin typeface="Monotype Corsiva" pitchFamily="66" charset="0"/>
                </a:rPr>
                <a:t>    </a:t>
              </a:r>
              <a:r>
                <a:rPr lang="ru-RU" sz="2000" b="1" i="1" dirty="0" smtClean="0">
                  <a:solidFill>
                    <a:prstClr val="black"/>
                  </a:solidFill>
                  <a:latin typeface="Monotype Corsiva" pitchFamily="66" charset="0"/>
                </a:rPr>
                <a:t>  </a:t>
              </a:r>
              <a:endParaRPr lang="ru-RU" sz="2000" b="1" dirty="0">
                <a:solidFill>
                  <a:prstClr val="black"/>
                </a:solidFill>
                <a:latin typeface="Monotype Corsiva" pitchFamily="66" charset="0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2000233" y="500042"/>
            <a:ext cx="66437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86710" y="5715016"/>
            <a:ext cx="1000133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1524000" y="1397000"/>
          <a:ext cx="7191404" cy="50314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182"/>
                <a:gridCol w="4929222"/>
              </a:tblGrid>
              <a:tr h="1008066">
                <a:tc>
                  <a:txBody>
                    <a:bodyPr/>
                    <a:lstStyle/>
                    <a:p>
                      <a:r>
                        <a:rPr lang="ru-RU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Цель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…раскрыть…., </a:t>
                      </a:r>
                      <a:r>
                        <a:rPr lang="ru-RU" sz="28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…смысл…, …содержание…</a:t>
                      </a:r>
                      <a:endParaRPr lang="ru-RU" sz="28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50000"/>
                      </a:schemeClr>
                    </a:solidFill>
                  </a:tcPr>
                </a:tc>
              </a:tr>
              <a:tr h="1008066">
                <a:tc>
                  <a:txBody>
                    <a:bodyPr/>
                    <a:lstStyle/>
                    <a:p>
                      <a:r>
                        <a:rPr lang="ru-RU" sz="4400" dirty="0" smtClean="0">
                          <a:latin typeface="Times New Roman" pitchFamily="18" charset="0"/>
                          <a:cs typeface="Times New Roman" pitchFamily="18" charset="0"/>
                        </a:rPr>
                        <a:t>Задача 1</a:t>
                      </a:r>
                      <a:endParaRPr lang="ru-RU" sz="4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…ознакомить… …охарактеризовать… …разбираться…..</a:t>
                      </a:r>
                      <a:r>
                        <a:rPr lang="ru-RU" sz="28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…выделить…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…использовать…</a:t>
                      </a:r>
                      <a:endParaRPr lang="ru-RU" sz="28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</a:tr>
              <a:tr h="1008066">
                <a:tc>
                  <a:txBody>
                    <a:bodyPr/>
                    <a:lstStyle/>
                    <a:p>
                      <a:r>
                        <a:rPr lang="ru-RU" sz="4400" dirty="0" smtClean="0">
                          <a:latin typeface="Times New Roman" pitchFamily="18" charset="0"/>
                          <a:cs typeface="Times New Roman" pitchFamily="18" charset="0"/>
                        </a:rPr>
                        <a:t>Задача 2</a:t>
                      </a:r>
                      <a:endParaRPr lang="ru-RU" sz="4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…анализ…, … выводы…,</a:t>
                      </a:r>
                      <a:r>
                        <a:rPr lang="ru-RU" sz="28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r>
                        <a:rPr lang="ru-RU" sz="28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… полезное…, …внедрять.., применить на практике…</a:t>
                      </a:r>
                      <a:endParaRPr lang="ru-RU" sz="28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800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86710" y="5643578"/>
            <a:ext cx="1000133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Заголовок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Содержимое 1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>
            <a:grpSpLocks/>
          </p:cNvGrpSpPr>
          <p:nvPr/>
        </p:nvGrpSpPr>
        <p:grpSpPr bwMode="auto">
          <a:xfrm>
            <a:off x="1357290" y="428604"/>
            <a:ext cx="7358115" cy="5324752"/>
            <a:chOff x="607288" y="-815361"/>
            <a:chExt cx="7925152" cy="5659512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607288" y="-815361"/>
              <a:ext cx="7925152" cy="124307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36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На повестке педсовета</a:t>
              </a:r>
            </a:p>
            <a:p>
              <a:pPr algn="ctr">
                <a:defRPr/>
              </a:pPr>
              <a:endParaRPr lang="ru-RU" sz="2000" b="1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defRPr/>
              </a:pPr>
              <a:endParaRPr lang="ru-RU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Прямоугольник 3"/>
            <p:cNvSpPr>
              <a:spLocks noChangeArrowheads="1"/>
            </p:cNvSpPr>
            <p:nvPr/>
          </p:nvSpPr>
          <p:spPr bwMode="auto">
            <a:xfrm>
              <a:off x="2699547" y="4196516"/>
              <a:ext cx="3628503" cy="6476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sz="2000" b="1" dirty="0" smtClean="0">
                  <a:solidFill>
                    <a:prstClr val="black"/>
                  </a:solidFill>
                  <a:latin typeface="Monotype Corsiva" pitchFamily="66" charset="0"/>
                </a:rPr>
                <a:t>    </a:t>
              </a:r>
              <a:r>
                <a:rPr lang="ru-RU" sz="2000" b="1" i="1" dirty="0" smtClean="0">
                  <a:solidFill>
                    <a:prstClr val="black"/>
                  </a:solidFill>
                  <a:latin typeface="Monotype Corsiva" pitchFamily="66" charset="0"/>
                </a:rPr>
                <a:t>  </a:t>
              </a:r>
              <a:endParaRPr lang="ru-RU" sz="2000" b="1" dirty="0">
                <a:solidFill>
                  <a:prstClr val="black"/>
                </a:solidFill>
                <a:latin typeface="Monotype Corsiva" pitchFamily="66" charset="0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2000233" y="500042"/>
            <a:ext cx="66437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86710" y="5715016"/>
            <a:ext cx="1000133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1524000" y="1000109"/>
          <a:ext cx="7191404" cy="55938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182"/>
                <a:gridCol w="4929222"/>
              </a:tblGrid>
              <a:tr h="534197">
                <a:tc>
                  <a:txBody>
                    <a:bodyPr/>
                    <a:lstStyle/>
                    <a:p>
                      <a:r>
                        <a:rPr lang="ru-RU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Ход педсовета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Ответственные</a:t>
                      </a:r>
                      <a:endParaRPr lang="ru-RU" sz="2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50000"/>
                      </a:schemeClr>
                    </a:solidFill>
                  </a:tcPr>
                </a:tc>
              </a:tr>
              <a:tr h="2782453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1.Открытие педсовета, вводная</a:t>
                      </a:r>
                      <a:r>
                        <a:rPr lang="ru-RU" sz="2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часть</a:t>
                      </a:r>
                      <a:endParaRPr lang="ru-RU" sz="20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2. Диссеминация</a:t>
                      </a:r>
                      <a:r>
                        <a:rPr lang="ru-RU" sz="2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опыта работы</a:t>
                      </a:r>
                      <a:endParaRPr lang="ru-RU" sz="20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0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3.Рефлексия. </a:t>
                      </a:r>
                      <a:r>
                        <a:rPr lang="ru-RU" sz="2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Лайфхаки</a:t>
                      </a: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от психолога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Директор школы  </a:t>
                      </a:r>
                      <a:r>
                        <a:rPr lang="ru-RU" sz="2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Галиакберова</a:t>
                      </a: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Р. Н, </a:t>
                      </a:r>
                      <a:r>
                        <a:rPr lang="ru-RU" sz="2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Шигапова</a:t>
                      </a: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Р. Н.,</a:t>
                      </a:r>
                      <a:r>
                        <a:rPr lang="ru-RU" sz="2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Каримуллина З. А.</a:t>
                      </a:r>
                      <a:endParaRPr lang="ru-RU" sz="20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0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Шигапова</a:t>
                      </a: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Р. Н., </a:t>
                      </a:r>
                      <a:r>
                        <a:rPr lang="ru-RU" sz="2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Закирова</a:t>
                      </a: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Н. Ф., Григорьева О. Н., </a:t>
                      </a:r>
                      <a:r>
                        <a:rPr lang="ru-RU" sz="2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Зайнулин</a:t>
                      </a: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Ф. И., </a:t>
                      </a:r>
                      <a:r>
                        <a:rPr lang="ru-RU" sz="20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Хуснутдинова</a:t>
                      </a: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Г. Г., Гарипова Э. Р.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Акопян О. К.</a:t>
                      </a:r>
                      <a:r>
                        <a:rPr lang="ru-RU" sz="2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2184076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  <a:r>
                        <a:rPr lang="ru-RU" sz="2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Наставничество</a:t>
                      </a:r>
                      <a:endParaRPr lang="ru-RU" sz="20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20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5. Решение педсовета</a:t>
                      </a:r>
                    </a:p>
                    <a:p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6. Разное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Шигапова</a:t>
                      </a:r>
                      <a:r>
                        <a:rPr lang="ru-RU" sz="2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Р. Н., Каримуллина  З. А., наставники</a:t>
                      </a:r>
                      <a:endParaRPr lang="ru-RU" sz="20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000" b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Шигапова</a:t>
                      </a:r>
                      <a:r>
                        <a:rPr lang="ru-RU" sz="2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Р. Н., </a:t>
                      </a:r>
                    </a:p>
                    <a:p>
                      <a:r>
                        <a:rPr lang="ru-RU" sz="2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Каримуллина  З. А. </a:t>
                      </a:r>
                    </a:p>
                    <a:p>
                      <a:endParaRPr lang="ru-RU" sz="2000" b="1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2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Администрация школы</a:t>
                      </a:r>
                    </a:p>
                    <a:p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29520" y="5500702"/>
            <a:ext cx="1000133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/>
          <p:nvPr/>
        </p:nvGrpSpPr>
        <p:grpSpPr>
          <a:xfrm>
            <a:off x="1428728" y="214290"/>
            <a:ext cx="7572428" cy="5393147"/>
            <a:chOff x="1183859" y="-162322"/>
            <a:chExt cx="7233720" cy="5809948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252102" y="-162322"/>
              <a:ext cx="7165477" cy="3216158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pPr algn="ctr">
                <a:defRPr/>
              </a:pPr>
              <a:endParaRPr lang="ru-RU" sz="6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  <a:p>
              <a:pPr>
                <a:defRPr/>
              </a:pPr>
              <a:r>
                <a:rPr lang="ru-RU" sz="24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dirty="0" smtClean="0">
                  <a:latin typeface="Times New Roman" pitchFamily="18" charset="0"/>
                  <a:cs typeface="Times New Roman" pitchFamily="18" charset="0"/>
                </a:rPr>
                <a:t>«Уверен, что мероприятия Года педагога и наставника станут еще одним важным шагом для повышения престижа учительской профессии»</a:t>
              </a:r>
              <a:endParaRPr lang="ru-RU" sz="3200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1183859" y="4686094"/>
              <a:ext cx="6210080" cy="9615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defRPr/>
              </a:pPr>
              <a:endPara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endParaRPr>
            </a:p>
            <a:p>
              <a:pPr algn="ctr">
                <a:defRPr/>
              </a:pPr>
              <a:endPara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endParaRP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86710" y="5715016"/>
            <a:ext cx="1000133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4357686" y="3929066"/>
            <a:ext cx="3786214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Министр просвещения Российской Федерации Сергей Кравцов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/>
          <p:nvPr/>
        </p:nvGrpSpPr>
        <p:grpSpPr>
          <a:xfrm>
            <a:off x="1428728" y="785794"/>
            <a:ext cx="7000924" cy="4821643"/>
            <a:chOff x="1183859" y="-162322"/>
            <a:chExt cx="7233720" cy="5809948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252102" y="-162322"/>
              <a:ext cx="7165477" cy="1094157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pPr algn="ctr">
                <a:defRPr/>
              </a:pPr>
              <a:endParaRPr lang="ru-RU" sz="6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1183859" y="4686094"/>
              <a:ext cx="6210080" cy="9615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defRPr/>
              </a:pPr>
              <a:endPara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endParaRPr>
            </a:p>
            <a:p>
              <a:pPr algn="ctr">
                <a:defRPr/>
              </a:pPr>
              <a:endPara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endParaRP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86710" y="5715016"/>
            <a:ext cx="1000133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1428728" y="2551837"/>
            <a:ext cx="6715172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>
              <a:buAutoNum type="arabicPeriod"/>
              <a:defRPr/>
            </a:pPr>
            <a:endParaRPr lang="ru-RU" sz="20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571604" y="2143116"/>
            <a:ext cx="664373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Единая методическая тема школы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«Формирование компетенций участников образовательного процесса в условиях решения современных задач образования в школе»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/>
          <p:nvPr/>
        </p:nvGrpSpPr>
        <p:grpSpPr>
          <a:xfrm>
            <a:off x="1214414" y="571480"/>
            <a:ext cx="7572428" cy="5393147"/>
            <a:chOff x="1183859" y="-162322"/>
            <a:chExt cx="7233720" cy="5809948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252102" y="-162322"/>
              <a:ext cx="7165477" cy="1094157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pPr algn="ctr">
                <a:defRPr/>
              </a:pPr>
              <a:endParaRPr lang="ru-RU" sz="6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1183859" y="4686094"/>
              <a:ext cx="6210080" cy="9615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defRPr/>
              </a:pPr>
              <a:endPara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endParaRPr>
            </a:p>
            <a:p>
              <a:pPr algn="ctr">
                <a:defRPr/>
              </a:pPr>
              <a:endPara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endParaRP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86710" y="5715016"/>
            <a:ext cx="1000133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1428728" y="1714489"/>
            <a:ext cx="6715172" cy="40010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-Школа –победитель Гранта «Год культурного наследия»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Казанский фестиваль общеобразовательных учреждений «Большая перемена», диплом «За сохранение культурных традиций»;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-Участие  в профессиональных конкурсах: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1)3 место в Республиканском  конкурсе «Психологическая служба в образовании»;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2)Участие в конкурсе профессионального мастерства «Учитель года» ( два 3 места на районном этапе, 1 участник);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участие  на 20 конференциях разного уровня (43педагога);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 12 публикаций в различных сборниках;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- организация 2 семинаров и городской конференции на базе нашей школы</a:t>
            </a:r>
          </a:p>
          <a:p>
            <a:pPr marL="457200" indent="-457200">
              <a:buAutoNum type="arabicPeriod"/>
              <a:defRPr/>
            </a:pPr>
            <a:endParaRPr lang="ru-RU" sz="20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000232" y="928670"/>
            <a:ext cx="57150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Достижения школы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/>
          <p:nvPr/>
        </p:nvGrpSpPr>
        <p:grpSpPr>
          <a:xfrm>
            <a:off x="1428728" y="214290"/>
            <a:ext cx="7572428" cy="5393147"/>
            <a:chOff x="1183859" y="-162322"/>
            <a:chExt cx="7233720" cy="5809948"/>
          </a:xfrm>
          <a:noFill/>
        </p:grpSpPr>
        <p:sp>
          <p:nvSpPr>
            <p:cNvPr id="5" name="Прямоугольник 4"/>
            <p:cNvSpPr/>
            <p:nvPr/>
          </p:nvSpPr>
          <p:spPr>
            <a:xfrm>
              <a:off x="1252102" y="-162322"/>
              <a:ext cx="7165477" cy="2088844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endParaRPr lang="ru-RU" sz="6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defRPr/>
              </a:pPr>
              <a:endParaRPr lang="ru-RU" sz="6000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1183859" y="4686094"/>
              <a:ext cx="6210080" cy="961532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r">
                <a:defRPr/>
              </a:pPr>
              <a:endPara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endParaRPr>
            </a:p>
            <a:p>
              <a:pPr algn="ctr">
                <a:defRPr/>
              </a:pPr>
              <a:endPara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endParaRP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86710" y="5715016"/>
            <a:ext cx="1000133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1428728" y="571480"/>
            <a:ext cx="6715172" cy="298543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 algn="ctr"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Сравнительная диагностика 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категорийного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состава</a:t>
            </a:r>
          </a:p>
          <a:p>
            <a:pPr marL="457200" indent="-457200">
              <a:buFontTx/>
              <a:buAutoNum type="arabicPeriod"/>
              <a:defRPr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Tx/>
              <a:buAutoNum type="arabicPeriod"/>
              <a:defRPr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Tx/>
              <a:buAutoNum type="arabicPeriod"/>
              <a:defRPr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Tx/>
              <a:buAutoNum type="arabicPeriod"/>
              <a:defRPr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Tx/>
              <a:buAutoNum type="arabicPeriod"/>
              <a:defRPr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Tx/>
              <a:buAutoNum type="arabicPeriod"/>
              <a:defRPr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/>
              <a:defRPr/>
            </a:pPr>
            <a:endParaRPr lang="ru-RU" sz="2000" b="1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1524000" y="1397000"/>
          <a:ext cx="7191404" cy="41037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7851"/>
                <a:gridCol w="1797851"/>
                <a:gridCol w="1797851"/>
                <a:gridCol w="1797851"/>
              </a:tblGrid>
              <a:tr h="820740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Учебный год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Всего учителей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Высшая 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Первая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8207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2006-2007</a:t>
                      </a:r>
                    </a:p>
                    <a:p>
                      <a:r>
                        <a:rPr lang="ru-RU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уч.год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68</a:t>
                      </a: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26</a:t>
                      </a: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8207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2010-2011 </a:t>
                      </a:r>
                      <a:r>
                        <a:rPr lang="ru-RU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уч.год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75</a:t>
                      </a: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207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2017-2018</a:t>
                      </a:r>
                    </a:p>
                    <a:p>
                      <a:r>
                        <a:rPr lang="ru-RU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уч.год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79</a:t>
                      </a: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23</a:t>
                      </a: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36</a:t>
                      </a: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8207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2022-2023</a:t>
                      </a:r>
                    </a:p>
                    <a:p>
                      <a:r>
                        <a:rPr lang="ru-RU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уч.год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78</a:t>
                      </a: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38</a:t>
                      </a: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/>
          <p:nvPr/>
        </p:nvGrpSpPr>
        <p:grpSpPr>
          <a:xfrm>
            <a:off x="1214414" y="571480"/>
            <a:ext cx="7572428" cy="5393147"/>
            <a:chOff x="1183859" y="-162322"/>
            <a:chExt cx="7233720" cy="5809948"/>
          </a:xfrm>
          <a:noFill/>
        </p:grpSpPr>
        <p:sp>
          <p:nvSpPr>
            <p:cNvPr id="5" name="Прямоугольник 4"/>
            <p:cNvSpPr/>
            <p:nvPr/>
          </p:nvSpPr>
          <p:spPr>
            <a:xfrm>
              <a:off x="1252102" y="-162322"/>
              <a:ext cx="7165477" cy="1094157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endParaRPr lang="ru-RU" sz="6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1183859" y="4686094"/>
              <a:ext cx="6210080" cy="961532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r">
                <a:defRPr/>
              </a:pPr>
              <a:endPara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endParaRPr>
            </a:p>
            <a:p>
              <a:pPr algn="ctr">
                <a:defRPr/>
              </a:pPr>
              <a:endPara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endParaRP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86710" y="5715016"/>
            <a:ext cx="1000133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1428728" y="1714489"/>
            <a:ext cx="6715172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</a:t>
            </a:r>
            <a:endParaRPr lang="ru-RU" sz="20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643042" y="428604"/>
            <a:ext cx="6572296" cy="14465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Педагогическая компетентность :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образование и самообразование,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развитие и саморазвитие,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совершенствование и самосовершенствование учителя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Схема 8"/>
          <p:cNvGraphicFramePr/>
          <p:nvPr/>
        </p:nvGraphicFramePr>
        <p:xfrm>
          <a:off x="1524000" y="2000240"/>
          <a:ext cx="7119966" cy="3460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/>
          <p:nvPr/>
        </p:nvGrpSpPr>
        <p:grpSpPr>
          <a:xfrm>
            <a:off x="1214414" y="571480"/>
            <a:ext cx="7572428" cy="5393147"/>
            <a:chOff x="1183859" y="-162322"/>
            <a:chExt cx="7233720" cy="5809948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252102" y="-162322"/>
              <a:ext cx="7165477" cy="1094157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pPr algn="ctr">
                <a:defRPr/>
              </a:pPr>
              <a:endParaRPr lang="ru-RU" sz="6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1183859" y="4686094"/>
              <a:ext cx="6210080" cy="9615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defRPr/>
              </a:pPr>
              <a:endPara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endParaRPr>
            </a:p>
            <a:p>
              <a:pPr algn="ctr">
                <a:defRPr/>
              </a:pPr>
              <a:endPara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endParaRP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86710" y="5715016"/>
            <a:ext cx="1000133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1428728" y="1714489"/>
            <a:ext cx="6715172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</a:t>
            </a:r>
            <a:endParaRPr lang="ru-RU" sz="20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000232" y="571480"/>
            <a:ext cx="671517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Пути развития профессиональной компетентности педагога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Схема 8"/>
          <p:cNvGraphicFramePr/>
          <p:nvPr/>
        </p:nvGraphicFramePr>
        <p:xfrm>
          <a:off x="1524000" y="2000240"/>
          <a:ext cx="7119966" cy="3460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/>
          <p:nvPr/>
        </p:nvGrpSpPr>
        <p:grpSpPr>
          <a:xfrm>
            <a:off x="1428728" y="214290"/>
            <a:ext cx="7572428" cy="5393147"/>
            <a:chOff x="1183859" y="-162322"/>
            <a:chExt cx="7233720" cy="5809948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252102" y="-162322"/>
              <a:ext cx="7165477" cy="2088844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pPr algn="ctr">
                <a:defRPr/>
              </a:pPr>
              <a:endParaRPr lang="ru-RU" sz="6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defRPr/>
              </a:pPr>
              <a:r>
                <a:rPr lang="ru-RU" sz="6000" b="1" dirty="0" smtClean="0">
                  <a:ln w="19050">
                    <a:solidFill>
                      <a:prstClr val="white"/>
                    </a:solidFill>
                    <a:prstDash val="solid"/>
                  </a:ln>
                  <a:solidFill>
                    <a:schemeClr val="accent3">
                      <a:lumMod val="75000"/>
                    </a:schemeClr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Решение педсовета</a:t>
              </a:r>
              <a:endParaRPr lang="ru-RU" sz="6000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1183859" y="4686094"/>
              <a:ext cx="6210080" cy="9615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defRPr/>
              </a:pPr>
              <a:endPara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endParaRPr>
            </a:p>
            <a:p>
              <a:pPr algn="ctr">
                <a:defRPr/>
              </a:pPr>
              <a:endPara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endParaRP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86710" y="5715016"/>
            <a:ext cx="1000133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1428728" y="2551837"/>
            <a:ext cx="6715172" cy="28623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>
              <a:buAutoNum type="arabicPeriod"/>
              <a:defRPr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Продолжать работать над единой  методической темой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школы в рамках Года педагога и наставника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/>
              <a:defRPr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Работать над формированием  профессиональных компетенций педагогов</a:t>
            </a:r>
          </a:p>
          <a:p>
            <a:pPr marL="457200" indent="-457200">
              <a:buAutoNum type="arabicPeriod"/>
              <a:defRPr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Активизировать  наставническую деятельность в коллективе</a:t>
            </a:r>
          </a:p>
          <a:p>
            <a:pPr marL="457200" indent="-457200">
              <a:buAutoNum type="arabicPeriod"/>
              <a:defRPr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Обобщать  и распространять опыт работы учителей  в виде публикаций,  выступлений на заседаниях методических  объединений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>
            <a:grpSpLocks/>
          </p:cNvGrpSpPr>
          <p:nvPr/>
        </p:nvGrpSpPr>
        <p:grpSpPr bwMode="auto">
          <a:xfrm>
            <a:off x="1357290" y="428604"/>
            <a:ext cx="7358115" cy="5324752"/>
            <a:chOff x="607288" y="-815361"/>
            <a:chExt cx="7925152" cy="5659512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607288" y="-815361"/>
              <a:ext cx="7925152" cy="274785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2800" b="1" dirty="0" err="1" smtClean="0">
                  <a:latin typeface="Times New Roman" pitchFamily="18" charset="0"/>
                  <a:cs typeface="Times New Roman" pitchFamily="18" charset="0"/>
                </a:rPr>
                <a:t>Учитель-высокое</a:t>
              </a: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 звание</a:t>
              </a:r>
            </a:p>
            <a:p>
              <a:pPr algn="ctr">
                <a:defRPr/>
              </a:pPr>
              <a:endParaRPr lang="ru-RU" sz="2800" b="1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defRPr/>
              </a:pPr>
              <a:endParaRPr lang="ru-RU" sz="7200" b="1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defRPr/>
              </a:pPr>
              <a:endParaRPr lang="ru-RU" sz="2000" b="1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defRPr/>
              </a:pPr>
              <a:endParaRPr lang="ru-RU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Прямоугольник 3"/>
            <p:cNvSpPr>
              <a:spLocks noChangeArrowheads="1"/>
            </p:cNvSpPr>
            <p:nvPr/>
          </p:nvSpPr>
          <p:spPr bwMode="auto">
            <a:xfrm>
              <a:off x="2699547" y="4196516"/>
              <a:ext cx="3628503" cy="6476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sz="2000" b="1" dirty="0" smtClean="0">
                  <a:solidFill>
                    <a:prstClr val="black"/>
                  </a:solidFill>
                  <a:latin typeface="Monotype Corsiva" pitchFamily="66" charset="0"/>
                </a:rPr>
                <a:t>    </a:t>
              </a:r>
              <a:r>
                <a:rPr lang="ru-RU" sz="2000" b="1" i="1" dirty="0" smtClean="0">
                  <a:solidFill>
                    <a:prstClr val="black"/>
                  </a:solidFill>
                  <a:latin typeface="Monotype Corsiva" pitchFamily="66" charset="0"/>
                </a:rPr>
                <a:t>  </a:t>
              </a:r>
              <a:endParaRPr lang="ru-RU" sz="2000" b="1" dirty="0">
                <a:solidFill>
                  <a:prstClr val="black"/>
                </a:solidFill>
                <a:latin typeface="Monotype Corsiva" pitchFamily="66" charset="0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2000233" y="500042"/>
            <a:ext cx="66437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3214686"/>
            <a:ext cx="21526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86182" y="3214686"/>
            <a:ext cx="2143140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15074" y="3071810"/>
            <a:ext cx="2571769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65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57291" y="4786322"/>
            <a:ext cx="2357454" cy="1763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357290" y="928670"/>
            <a:ext cx="2428892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4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857620" y="1071546"/>
            <a:ext cx="2143125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655" name="Picture 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286512" y="1071546"/>
            <a:ext cx="2428892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656" name="Picture 8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857620" y="4786322"/>
            <a:ext cx="2214579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286512" y="4786322"/>
            <a:ext cx="2500330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>
            <a:grpSpLocks/>
          </p:cNvGrpSpPr>
          <p:nvPr/>
        </p:nvGrpSpPr>
        <p:grpSpPr bwMode="auto">
          <a:xfrm>
            <a:off x="1357290" y="428604"/>
            <a:ext cx="7358115" cy="5324752"/>
            <a:chOff x="607288" y="-815361"/>
            <a:chExt cx="7925152" cy="5659512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607288" y="-815361"/>
              <a:ext cx="7925152" cy="274785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Дружные, сплоченные, веселые…</a:t>
              </a:r>
            </a:p>
            <a:p>
              <a:pPr algn="ctr">
                <a:defRPr/>
              </a:pPr>
              <a:endParaRPr lang="ru-RU" sz="2800" b="1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defRPr/>
              </a:pPr>
              <a:endParaRPr lang="ru-RU" sz="7200" b="1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defRPr/>
              </a:pPr>
              <a:endParaRPr lang="ru-RU" sz="2000" b="1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defRPr/>
              </a:pPr>
              <a:endParaRPr lang="ru-RU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Прямоугольник 3"/>
            <p:cNvSpPr>
              <a:spLocks noChangeArrowheads="1"/>
            </p:cNvSpPr>
            <p:nvPr/>
          </p:nvSpPr>
          <p:spPr bwMode="auto">
            <a:xfrm>
              <a:off x="2699547" y="4196516"/>
              <a:ext cx="3628503" cy="6476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sz="2000" b="1" dirty="0" smtClean="0">
                  <a:solidFill>
                    <a:prstClr val="black"/>
                  </a:solidFill>
                  <a:latin typeface="Monotype Corsiva" pitchFamily="66" charset="0"/>
                </a:rPr>
                <a:t>    </a:t>
              </a:r>
              <a:r>
                <a:rPr lang="ru-RU" sz="2000" b="1" i="1" dirty="0" smtClean="0">
                  <a:solidFill>
                    <a:prstClr val="black"/>
                  </a:solidFill>
                  <a:latin typeface="Monotype Corsiva" pitchFamily="66" charset="0"/>
                </a:rPr>
                <a:t>  </a:t>
              </a:r>
              <a:endParaRPr lang="ru-RU" sz="2000" b="1" dirty="0">
                <a:solidFill>
                  <a:prstClr val="black"/>
                </a:solidFill>
                <a:latin typeface="Monotype Corsiva" pitchFamily="66" charset="0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2000233" y="500042"/>
            <a:ext cx="66437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1071546"/>
            <a:ext cx="7429522" cy="56435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>
            <a:grpSpLocks/>
          </p:cNvGrpSpPr>
          <p:nvPr/>
        </p:nvGrpSpPr>
        <p:grpSpPr bwMode="auto">
          <a:xfrm>
            <a:off x="1357290" y="428604"/>
            <a:ext cx="7358115" cy="5324752"/>
            <a:chOff x="607288" y="-815361"/>
            <a:chExt cx="7925152" cy="5659512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607288" y="-815361"/>
              <a:ext cx="7925152" cy="274785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Слово «Учитель» звучит гордо!</a:t>
              </a:r>
            </a:p>
            <a:p>
              <a:pPr algn="ctr">
                <a:defRPr/>
              </a:pPr>
              <a:endParaRPr lang="ru-RU" sz="2800" b="1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defRPr/>
              </a:pPr>
              <a:endParaRPr lang="ru-RU" sz="7200" b="1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defRPr/>
              </a:pPr>
              <a:endParaRPr lang="ru-RU" sz="2000" b="1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defRPr/>
              </a:pPr>
              <a:endParaRPr lang="ru-RU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Прямоугольник 3"/>
            <p:cNvSpPr>
              <a:spLocks noChangeArrowheads="1"/>
            </p:cNvSpPr>
            <p:nvPr/>
          </p:nvSpPr>
          <p:spPr bwMode="auto">
            <a:xfrm>
              <a:off x="2699547" y="4196516"/>
              <a:ext cx="3628503" cy="6476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sz="2000" b="1" dirty="0" smtClean="0">
                  <a:solidFill>
                    <a:prstClr val="black"/>
                  </a:solidFill>
                  <a:latin typeface="Monotype Corsiva" pitchFamily="66" charset="0"/>
                </a:rPr>
                <a:t>    </a:t>
              </a:r>
              <a:r>
                <a:rPr lang="ru-RU" sz="2000" b="1" i="1" dirty="0" smtClean="0">
                  <a:solidFill>
                    <a:prstClr val="black"/>
                  </a:solidFill>
                  <a:latin typeface="Monotype Corsiva" pitchFamily="66" charset="0"/>
                </a:rPr>
                <a:t>  </a:t>
              </a:r>
              <a:endParaRPr lang="ru-RU" sz="2000" b="1" dirty="0">
                <a:solidFill>
                  <a:prstClr val="black"/>
                </a:solidFill>
                <a:latin typeface="Monotype Corsiva" pitchFamily="66" charset="0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2000233" y="500042"/>
            <a:ext cx="66437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928670"/>
            <a:ext cx="2357454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9058" y="928670"/>
            <a:ext cx="2286016" cy="1785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00496" y="4643446"/>
            <a:ext cx="2286016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85853" y="2786058"/>
            <a:ext cx="2571768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3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000496" y="2857496"/>
            <a:ext cx="2286016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31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72264" y="2786058"/>
            <a:ext cx="2214578" cy="1714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32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357290" y="4643446"/>
            <a:ext cx="2428860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33" name="Picture 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429388" y="4643446"/>
            <a:ext cx="2214546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34" name="Picture 10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357950" y="928670"/>
            <a:ext cx="2428892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>
            <a:grpSpLocks/>
          </p:cNvGrpSpPr>
          <p:nvPr/>
        </p:nvGrpSpPr>
        <p:grpSpPr bwMode="auto">
          <a:xfrm>
            <a:off x="1357290" y="428604"/>
            <a:ext cx="7358115" cy="5324752"/>
            <a:chOff x="607288" y="-815361"/>
            <a:chExt cx="7925152" cy="5659512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607288" y="-815361"/>
              <a:ext cx="7925152" cy="274785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endParaRPr lang="ru-RU" sz="2800" b="1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defRPr/>
              </a:pPr>
              <a:endParaRPr lang="ru-RU" sz="2800" b="1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defRPr/>
              </a:pPr>
              <a:endParaRPr lang="ru-RU" sz="7200" b="1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defRPr/>
              </a:pPr>
              <a:endParaRPr lang="ru-RU" sz="2000" b="1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defRPr/>
              </a:pPr>
              <a:endParaRPr lang="ru-RU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Прямоугольник 3"/>
            <p:cNvSpPr>
              <a:spLocks noChangeArrowheads="1"/>
            </p:cNvSpPr>
            <p:nvPr/>
          </p:nvSpPr>
          <p:spPr bwMode="auto">
            <a:xfrm>
              <a:off x="2699547" y="4196516"/>
              <a:ext cx="3628503" cy="6476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sz="2000" b="1" dirty="0" smtClean="0">
                  <a:solidFill>
                    <a:prstClr val="black"/>
                  </a:solidFill>
                  <a:latin typeface="Monotype Corsiva" pitchFamily="66" charset="0"/>
                </a:rPr>
                <a:t>    </a:t>
              </a:r>
              <a:r>
                <a:rPr lang="ru-RU" sz="2000" b="1" i="1" dirty="0" smtClean="0">
                  <a:solidFill>
                    <a:prstClr val="black"/>
                  </a:solidFill>
                  <a:latin typeface="Monotype Corsiva" pitchFamily="66" charset="0"/>
                </a:rPr>
                <a:t>  </a:t>
              </a:r>
              <a:endParaRPr lang="ru-RU" sz="2000" b="1" dirty="0">
                <a:solidFill>
                  <a:prstClr val="black"/>
                </a:solidFill>
                <a:latin typeface="Monotype Corsiva" pitchFamily="66" charset="0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2000233" y="500042"/>
            <a:ext cx="66437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142852"/>
            <a:ext cx="7215238" cy="6000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6"/>
          <p:cNvGrpSpPr/>
          <p:nvPr/>
        </p:nvGrpSpPr>
        <p:grpSpPr>
          <a:xfrm>
            <a:off x="1357290" y="571480"/>
            <a:ext cx="7500990" cy="5863564"/>
            <a:chOff x="1115616" y="222473"/>
            <a:chExt cx="7165477" cy="6316721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115616" y="222473"/>
              <a:ext cx="7165477" cy="3083532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>
              <a:spAutoFit/>
            </a:bodyPr>
            <a:lstStyle/>
            <a:p>
              <a:pPr algn="ctr">
                <a:defRPr/>
              </a:pPr>
              <a:endParaRPr lang="ru-RU" sz="6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defRPr/>
              </a:pPr>
              <a:endParaRPr lang="ru-RU" sz="6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defRPr/>
              </a:pPr>
              <a:endParaRPr lang="ru-RU" sz="6000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2187089" y="5378725"/>
              <a:ext cx="5084703" cy="116046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endPara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endParaRPr>
            </a:p>
            <a:p>
              <a:pPr algn="ctr">
                <a:defRPr/>
              </a:pPr>
              <a:endPara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endParaRPr>
            </a:p>
          </p:txBody>
        </p:sp>
      </p:grp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571480"/>
            <a:ext cx="7500990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/>
          <p:nvPr/>
        </p:nvGrpSpPr>
        <p:grpSpPr>
          <a:xfrm>
            <a:off x="1357290" y="571480"/>
            <a:ext cx="7500990" cy="6513284"/>
            <a:chOff x="1115616" y="222473"/>
            <a:chExt cx="7165477" cy="7016654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115616" y="222473"/>
              <a:ext cx="7165477" cy="5072908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6000" b="1" dirty="0" smtClean="0">
                  <a:ln w="19050">
                    <a:solidFill>
                      <a:prstClr val="white"/>
                    </a:solidFill>
                    <a:prstDash val="solid"/>
                  </a:ln>
                  <a:solidFill>
                    <a:srgbClr val="00B050"/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Тематический педсовет</a:t>
              </a:r>
            </a:p>
            <a:p>
              <a:pPr algn="ctr">
                <a:defRPr/>
              </a:pPr>
              <a:r>
                <a:rPr lang="ru-RU" sz="6000" b="1" dirty="0" smtClean="0">
                  <a:ln w="19050">
                    <a:solidFill>
                      <a:prstClr val="white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«……?........»</a:t>
              </a:r>
            </a:p>
            <a:p>
              <a:pPr algn="ctr">
                <a:defRPr/>
              </a:pPr>
              <a:endParaRPr lang="ru-RU" sz="6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defRPr/>
              </a:pPr>
              <a:endParaRPr lang="ru-RU" sz="6000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1183859" y="4686094"/>
              <a:ext cx="6210080" cy="255303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endPara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endParaRPr>
            </a:p>
            <a:p>
              <a:pPr algn="r">
                <a:defRPr/>
              </a:pPr>
              <a:r>
                <a:rPr lang="ru-RU" sz="3200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otype Corsiva" pitchFamily="66" charset="0"/>
                </a:rPr>
                <a:t>Ответственные:    </a:t>
              </a:r>
              <a:r>
                <a:rPr lang="ru-RU" sz="3200" b="1" dirty="0" err="1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otype Corsiva" pitchFamily="66" charset="0"/>
                </a:rPr>
                <a:t>Шигапова</a:t>
              </a:r>
              <a:r>
                <a:rPr lang="ru-RU" sz="3200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otype Corsiva" pitchFamily="66" charset="0"/>
                </a:rPr>
                <a:t> Р. Н.,                        Каримуллина З. А.</a:t>
              </a:r>
            </a:p>
            <a:p>
              <a:pPr algn="ctr">
                <a:defRPr/>
              </a:pPr>
              <a:r>
                <a:rPr lang="ru-RU" sz="2000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otype Corsiva" pitchFamily="66" charset="0"/>
                </a:rPr>
                <a:t>30декабря 2022 года</a:t>
              </a:r>
            </a:p>
            <a:p>
              <a:pPr algn="ctr">
                <a:defRPr/>
              </a:pPr>
              <a:endPara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endParaRP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86710" y="5715016"/>
            <a:ext cx="1000133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7620" y="3357562"/>
            <a:ext cx="2143140" cy="171451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1"/>
          <p:cNvGrpSpPr>
            <a:grpSpLocks/>
          </p:cNvGrpSpPr>
          <p:nvPr/>
        </p:nvGrpSpPr>
        <p:grpSpPr bwMode="auto">
          <a:xfrm>
            <a:off x="1357290" y="428604"/>
            <a:ext cx="7358115" cy="6986528"/>
            <a:chOff x="607288" y="-815361"/>
            <a:chExt cx="7925152" cy="7425761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607288" y="-815361"/>
              <a:ext cx="7925152" cy="742576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6000" b="1" dirty="0" smtClean="0">
                  <a:latin typeface="Times New Roman" pitchFamily="18" charset="0"/>
                  <a:cs typeface="Times New Roman" pitchFamily="18" charset="0"/>
                </a:rPr>
                <a:t>Ф- - - - - - - - - -е</a:t>
              </a:r>
            </a:p>
            <a:p>
              <a:pPr algn="ctr">
                <a:defRPr/>
              </a:pPr>
              <a:r>
                <a:rPr lang="ru-RU" sz="5400" b="1" dirty="0" smtClean="0">
                  <a:latin typeface="Times New Roman" pitchFamily="18" charset="0"/>
                  <a:cs typeface="Times New Roman" pitchFamily="18" charset="0"/>
                </a:rPr>
                <a:t>…</a:t>
              </a:r>
              <a:r>
                <a:rPr lang="ru-RU" sz="5400" b="1" dirty="0" err="1" smtClean="0">
                  <a:latin typeface="Times New Roman" pitchFamily="18" charset="0"/>
                  <a:cs typeface="Times New Roman" pitchFamily="18" charset="0"/>
                </a:rPr>
                <a:t>ных</a:t>
              </a:r>
              <a:endParaRPr lang="ru-RU" sz="5400" b="1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defRPr/>
              </a:pPr>
              <a:endParaRPr lang="ru-RU" sz="5400" b="1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defRPr/>
              </a:pPr>
              <a:r>
                <a:rPr lang="ru-RU" sz="5400" b="1" dirty="0" smtClean="0">
                  <a:latin typeface="Times New Roman" pitchFamily="18" charset="0"/>
                  <a:cs typeface="Times New Roman" pitchFamily="18" charset="0"/>
                </a:rPr>
                <a:t>  ,,,,, </a:t>
              </a:r>
              <a:r>
                <a:rPr lang="ru-RU" sz="5400" b="1" dirty="0" err="1" smtClean="0">
                  <a:latin typeface="Times New Roman" pitchFamily="18" charset="0"/>
                  <a:cs typeface="Times New Roman" pitchFamily="18" charset="0"/>
                </a:rPr>
                <a:t>етенций</a:t>
              </a:r>
              <a:endParaRPr lang="ru-RU" sz="5400" b="1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defRPr/>
              </a:pPr>
              <a:endParaRPr lang="ru-RU" sz="5400" b="1" dirty="0" smtClean="0">
                <a:latin typeface="Times New Roman" pitchFamily="18" charset="0"/>
                <a:cs typeface="Times New Roman" pitchFamily="18" charset="0"/>
              </a:endParaRPr>
            </a:p>
            <a:p>
              <a:pPr>
                <a:defRPr/>
              </a:pPr>
              <a:r>
                <a:rPr lang="ru-RU" sz="5400" b="1" dirty="0" smtClean="0">
                  <a:latin typeface="Times New Roman" pitchFamily="18" charset="0"/>
                  <a:cs typeface="Times New Roman" pitchFamily="18" charset="0"/>
                </a:rPr>
                <a:t>в          </a:t>
              </a:r>
              <a:r>
                <a:rPr lang="ru-RU" sz="4800" b="1" dirty="0" smtClean="0">
                  <a:latin typeface="Times New Roman" pitchFamily="18" charset="0"/>
                  <a:cs typeface="Times New Roman" pitchFamily="18" charset="0"/>
                </a:rPr>
                <a:t>подготовки к …</a:t>
              </a:r>
            </a:p>
            <a:p>
              <a:pPr algn="ctr">
                <a:defRPr/>
              </a:pPr>
              <a:endParaRPr lang="ru-RU" sz="7200" b="1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defRPr/>
              </a:pPr>
              <a:endParaRPr lang="ru-RU" sz="2000" b="1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defRPr/>
              </a:pPr>
              <a:endParaRPr lang="ru-RU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Прямоугольник 3"/>
            <p:cNvSpPr>
              <a:spLocks noChangeArrowheads="1"/>
            </p:cNvSpPr>
            <p:nvPr/>
          </p:nvSpPr>
          <p:spPr bwMode="auto">
            <a:xfrm>
              <a:off x="2699547" y="4196516"/>
              <a:ext cx="3628503" cy="6476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ru-RU" sz="2000" b="1" dirty="0" smtClean="0">
                  <a:solidFill>
                    <a:prstClr val="black"/>
                  </a:solidFill>
                  <a:latin typeface="Monotype Corsiva" pitchFamily="66" charset="0"/>
                </a:rPr>
                <a:t>    </a:t>
              </a:r>
              <a:r>
                <a:rPr lang="ru-RU" sz="2000" b="1" i="1" dirty="0" smtClean="0">
                  <a:solidFill>
                    <a:prstClr val="black"/>
                  </a:solidFill>
                  <a:latin typeface="Monotype Corsiva" pitchFamily="66" charset="0"/>
                </a:rPr>
                <a:t>  </a:t>
              </a:r>
              <a:endParaRPr lang="ru-RU" sz="2000" b="1" dirty="0">
                <a:solidFill>
                  <a:prstClr val="black"/>
                </a:solidFill>
                <a:latin typeface="Monotype Corsiva" pitchFamily="66" charset="0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2000233" y="500042"/>
            <a:ext cx="66437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1500174"/>
            <a:ext cx="1857388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00892" y="2643182"/>
            <a:ext cx="1785950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14480" y="3286124"/>
            <a:ext cx="1643074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857356" y="4643446"/>
            <a:ext cx="1643074" cy="1335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/>
          <p:nvPr/>
        </p:nvGrpSpPr>
        <p:grpSpPr>
          <a:xfrm>
            <a:off x="1357290" y="571480"/>
            <a:ext cx="7500990" cy="6863417"/>
            <a:chOff x="1115616" y="222473"/>
            <a:chExt cx="7165477" cy="7393845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115616" y="222473"/>
              <a:ext cx="7165477" cy="7393845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6000" b="1" dirty="0" smtClean="0">
                  <a:ln w="19050">
                    <a:solidFill>
                      <a:prstClr val="white"/>
                    </a:solidFill>
                    <a:prstDash val="solid"/>
                  </a:ln>
                  <a:solidFill>
                    <a:srgbClr val="00B050"/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Тематический педсовет</a:t>
              </a:r>
            </a:p>
            <a:p>
              <a:pPr algn="ctr">
                <a:defRPr/>
              </a:pPr>
              <a:r>
                <a:rPr lang="ru-RU" sz="4000" b="1" dirty="0" smtClean="0">
                  <a:ln w="19050">
                    <a:solidFill>
                      <a:prstClr val="white"/>
                    </a:solidFill>
                    <a:prstDash val="solid"/>
                  </a:ln>
                  <a:solidFill>
                    <a:schemeClr val="tx2">
                      <a:lumMod val="50000"/>
                    </a:schemeClr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«Формирование профессиональных компетенций учителя </a:t>
              </a:r>
            </a:p>
            <a:p>
              <a:pPr algn="ctr">
                <a:defRPr/>
              </a:pPr>
              <a:r>
                <a:rPr lang="ru-RU" sz="4000" b="1" dirty="0" smtClean="0">
                  <a:ln w="19050">
                    <a:solidFill>
                      <a:prstClr val="white"/>
                    </a:solidFill>
                    <a:prstDash val="solid"/>
                  </a:ln>
                  <a:solidFill>
                    <a:schemeClr val="tx2">
                      <a:lumMod val="50000"/>
                    </a:schemeClr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в рамках подготовки </a:t>
              </a:r>
            </a:p>
            <a:p>
              <a:pPr algn="ctr">
                <a:defRPr/>
              </a:pPr>
              <a:r>
                <a:rPr lang="ru-RU" sz="4000" b="1" dirty="0" smtClean="0">
                  <a:ln w="19050">
                    <a:solidFill>
                      <a:prstClr val="white"/>
                    </a:solidFill>
                    <a:prstDash val="solid"/>
                  </a:ln>
                  <a:solidFill>
                    <a:schemeClr val="tx2">
                      <a:lumMod val="50000"/>
                    </a:schemeClr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к Году педагога и наставника»</a:t>
              </a:r>
            </a:p>
            <a:p>
              <a:pPr algn="ctr">
                <a:defRPr/>
              </a:pPr>
              <a:endParaRPr lang="ru-RU" sz="60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defRPr/>
              </a:pPr>
              <a:endParaRPr lang="ru-RU" sz="6000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1183859" y="4686094"/>
              <a:ext cx="6210080" cy="9615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defRPr/>
              </a:pPr>
              <a:endPara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endParaRPr>
            </a:p>
            <a:p>
              <a:pPr algn="ctr">
                <a:defRPr/>
              </a:pPr>
              <a:endPara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endParaRP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86710" y="5715016"/>
            <a:ext cx="1000133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20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0000"/>
      </a:hlink>
      <a:folHlink>
        <a:srgbClr val="C000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1321</TotalTime>
  <Words>615</Words>
  <Application>Microsoft Office PowerPoint</Application>
  <PresentationFormat>Экран (4:3)</PresentationFormat>
  <Paragraphs>149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школа № 171</cp:lastModifiedBy>
  <cp:revision>141</cp:revision>
  <dcterms:created xsi:type="dcterms:W3CDTF">2014-11-07T17:01:55Z</dcterms:created>
  <dcterms:modified xsi:type="dcterms:W3CDTF">2023-03-10T05:27:58Z</dcterms:modified>
</cp:coreProperties>
</file>