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03.04.2026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676554" y="127997"/>
            <a:ext cx="826443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январь 2026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ADB2CE-9356-43D1-B434-84BB0B899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" y="2088708"/>
            <a:ext cx="2055719" cy="2685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D837B7-796B-408B-96B5-B613B1C77E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2" y="181552"/>
            <a:ext cx="2644587" cy="1983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CA4EF75-4F70-4E1C-87B7-8886FC81B3E5}"/>
              </a:ext>
            </a:extLst>
          </p:cNvPr>
          <p:cNvSpPr txBox="1"/>
          <p:nvPr/>
        </p:nvSpPr>
        <p:spPr>
          <a:xfrm>
            <a:off x="2239899" y="834964"/>
            <a:ext cx="3536436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</a:t>
            </a:r>
            <a:r>
              <a:rPr lang="ru-RU" i="1" dirty="0">
                <a:latin typeface="Garamond" panose="02020404030301010803" pitchFamily="18" charset="0"/>
              </a:rPr>
              <a:t>Завершились ежегодные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соревнования по баскетболу среди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юношей. В этом сезоне наш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 лучший состав провёл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последний турнир, победа в группе, второе место в общем зачёте.</a:t>
            </a:r>
          </a:p>
          <a:p>
            <a:r>
              <a:rPr lang="ru-RU" i="1" dirty="0">
                <a:latin typeface="Garamond" panose="02020404030301010803" pitchFamily="18" charset="0"/>
              </a:rPr>
              <a:t>Поздравляем команду с высоким результатом! Это заслуженная награда за часы тренировок, сплочённость и волю к победе. Желаем нашим баскетболистам не только новых спортивных достижений, но и успешной подготовки к ЕГЭ</a:t>
            </a:r>
            <a:r>
              <a:rPr lang="ru-RU" sz="2000" i="1" dirty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384A71-35FE-465C-BD81-55B7177EFB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731" y="4589838"/>
            <a:ext cx="2462934" cy="1389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905065F-C41B-4CD9-8670-9CC23D43C7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912" y="5325665"/>
            <a:ext cx="1852127" cy="1389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DE555ED-2C69-461F-943D-8DD4A39D26F5}"/>
              </a:ext>
            </a:extLst>
          </p:cNvPr>
          <p:cNvSpPr txBox="1"/>
          <p:nvPr/>
        </p:nvSpPr>
        <p:spPr>
          <a:xfrm>
            <a:off x="-12244" y="4911720"/>
            <a:ext cx="45498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Участники «движения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первых» 144 школы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провели в подшефном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детском садике 394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интерактивные игры посвященные старому новому году.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B83A5A-6425-4282-8352-2EED94E739FA}"/>
              </a:ext>
            </a:extLst>
          </p:cNvPr>
          <p:cNvSpPr txBox="1"/>
          <p:nvPr/>
        </p:nvSpPr>
        <p:spPr>
          <a:xfrm>
            <a:off x="9029692" y="962042"/>
            <a:ext cx="308834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Сборная нашей школы по баскетболу среди девушек заняла 2‑е место в финале Советского района города Казани! Это серьёзное достижение — результат многолетних усилий, упорных тренировок и безграничной самоотдачи. Вы вошли в историю как единственная женская команда, которая годами демонстрировала отличные результаты и держала высокую планку. Это поистине впечатляющий вклад в спортивную жизнь школы!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CB10E4B-00BB-4BEE-869C-BF1D66758D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05" y="3174605"/>
            <a:ext cx="1263456" cy="1684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D25F25B-BE7B-4F08-A08A-1D37C9AF93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335" y="2249356"/>
            <a:ext cx="2120583" cy="1596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41B8D06-C588-486B-836A-9FFE7D7E6C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273" y="994623"/>
            <a:ext cx="2371776" cy="1764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3888871C-48DD-468E-A816-34D51F2155AD}"/>
              </a:ext>
            </a:extLst>
          </p:cNvPr>
          <p:cNvSpPr txBox="1"/>
          <p:nvPr/>
        </p:nvSpPr>
        <p:spPr>
          <a:xfrm>
            <a:off x="4754497" y="4169888"/>
            <a:ext cx="32275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1-й В класс совместно с родителями посетили игру волейбольного клуба «Зенит» Казань. Это было очень интересно и познавательно.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E33667D-6D79-40B7-8784-9C9ED09C6A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65" y="5258958"/>
            <a:ext cx="1941069" cy="1455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C04739A9-C3CE-4B6C-9514-45A6448BEB92}"/>
              </a:ext>
            </a:extLst>
          </p:cNvPr>
          <p:cNvSpPr txBox="1"/>
          <p:nvPr/>
        </p:nvSpPr>
        <p:spPr>
          <a:xfrm>
            <a:off x="8398945" y="5005416"/>
            <a:ext cx="186857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Младший ансамбль Аэлита и Блинова Кира ,ученица 4Б класса приняли участие в городском вокальном конкурсе «Душа России» .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E4E213A-6EE6-4F03-8F04-098E282F5E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5166035"/>
            <a:ext cx="1907148" cy="1430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03.04.2026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E91342-F8E7-4AFE-8264-6AEF801029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249</TotalTime>
  <Words>200</Words>
  <Application>Microsoft Office PowerPoint</Application>
  <PresentationFormat>Широкоэкранный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17</cp:revision>
  <dcterms:created xsi:type="dcterms:W3CDTF">2024-01-11T19:41:21Z</dcterms:created>
  <dcterms:modified xsi:type="dcterms:W3CDTF">2026-04-03T11:08:15Z</dcterms:modified>
</cp:coreProperties>
</file>