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09.02.2025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09.02.2025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317966" y="20097"/>
            <a:ext cx="871728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январь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8CE28-7A47-D8F0-590E-B2099D324D18}"/>
              </a:ext>
            </a:extLst>
          </p:cNvPr>
          <p:cNvSpPr txBox="1"/>
          <p:nvPr/>
        </p:nvSpPr>
        <p:spPr>
          <a:xfrm>
            <a:off x="2539031" y="797522"/>
            <a:ext cx="51337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23.01.2025 в рамках профориентационной работы состоялась встреча курсантов танкового училища с выпускниками нашей школы. Учащимся понравилась беседа, они узнали о поступлении и о престижности профессии.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992ADD-F4FA-82E7-0665-FBEF70F22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04" y="72546"/>
            <a:ext cx="1919437" cy="1439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FFE770-8DAB-290C-DA06-9E7A0BF85DED}"/>
              </a:ext>
            </a:extLst>
          </p:cNvPr>
          <p:cNvSpPr txBox="1"/>
          <p:nvPr/>
        </p:nvSpPr>
        <p:spPr>
          <a:xfrm>
            <a:off x="30988" y="1528053"/>
            <a:ext cx="23722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24.01.2025 учащиеся 7в и 8в классов побывали на экскурсии в музее Каюма </a:t>
            </a:r>
            <a:r>
              <a:rPr lang="ru-RU" i="1" dirty="0" err="1">
                <a:latin typeface="Garamond" panose="02020404030301010803" pitchFamily="18" charset="0"/>
              </a:rPr>
              <a:t>Насыри</a:t>
            </a:r>
            <a:r>
              <a:rPr lang="ru-RU" i="1" dirty="0">
                <a:latin typeface="Garamond" panose="02020404030301010803" pitchFamily="18" charset="0"/>
              </a:rPr>
              <a:t>. Ребята узнали много нового про выдающегося просветителя, ученого-энциклопедиста.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C48C23D-DD1A-D002-A918-D6CCDFFF47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842" y="3459742"/>
            <a:ext cx="1107997" cy="1477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B87632E-0DF8-586C-9BBC-3878968798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993" y="2011135"/>
            <a:ext cx="1076796" cy="143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D240099-3D2B-4D30-8151-3584F15416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697" y="2002637"/>
            <a:ext cx="1543669" cy="1157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268027A-5039-6BC8-55A3-306B8D09DF93}"/>
              </a:ext>
            </a:extLst>
          </p:cNvPr>
          <p:cNvSpPr txBox="1"/>
          <p:nvPr/>
        </p:nvSpPr>
        <p:spPr>
          <a:xfrm>
            <a:off x="5282058" y="2054585"/>
            <a:ext cx="68764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28.01.2025 состоялась</a:t>
            </a:r>
          </a:p>
          <a:p>
            <a:r>
              <a:rPr lang="ru-RU" i="1" dirty="0">
                <a:latin typeface="Garamond" panose="02020404030301010803" pitchFamily="18" charset="0"/>
              </a:rPr>
              <a:t>очередная игра школьной</a:t>
            </a:r>
          </a:p>
          <a:p>
            <a:r>
              <a:rPr lang="ru-RU" i="1" dirty="0">
                <a:latin typeface="Garamond" panose="02020404030301010803" pitchFamily="18" charset="0"/>
              </a:rPr>
              <a:t>футбольной </a:t>
            </a:r>
            <a:r>
              <a:rPr lang="ru-RU" i="1" dirty="0" err="1">
                <a:latin typeface="Garamond" panose="02020404030301010803" pitchFamily="18" charset="0"/>
              </a:rPr>
              <a:t>фиджитал</a:t>
            </a:r>
            <a:r>
              <a:rPr lang="ru-RU" i="1" dirty="0">
                <a:latin typeface="Garamond" panose="02020404030301010803" pitchFamily="18" charset="0"/>
              </a:rPr>
              <a:t> </a:t>
            </a:r>
            <a:r>
              <a:rPr lang="ru-RU" i="1" dirty="0" err="1">
                <a:latin typeface="Garamond" panose="02020404030301010803" pitchFamily="18" charset="0"/>
              </a:rPr>
              <a:t>лиги,где</a:t>
            </a:r>
            <a:r>
              <a:rPr lang="ru-RU" i="1" dirty="0">
                <a:latin typeface="Garamond" panose="02020404030301010803" pitchFamily="18" charset="0"/>
              </a:rPr>
              <a:t> наша команда "ПИРАНЬИ" сыграла с командой "МУСТАНГИ", но к сожалению проиграла со счётом 3:5, верим что команда проведет работу над ошибками и в следующих играх покажет свои возможности в полную силу.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A688A84-496A-CD88-7334-7019B5BC71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606" y="896571"/>
            <a:ext cx="2137842" cy="160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DCF41FB-10BE-6986-D4D8-6C8AB1B1E4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926" y="896571"/>
            <a:ext cx="2137841" cy="160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6FC7E6A4-FDFE-A75E-4EB0-57ECF5DA7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4" y="5194464"/>
            <a:ext cx="1606693" cy="1208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1149065D-8BA0-E770-85A9-222BE6E81C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68" y="3773350"/>
            <a:ext cx="1691586" cy="1272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F55E977-7508-0289-CE57-9644B61A00DB}"/>
              </a:ext>
            </a:extLst>
          </p:cNvPr>
          <p:cNvSpPr txBox="1"/>
          <p:nvPr/>
        </p:nvSpPr>
        <p:spPr>
          <a:xfrm>
            <a:off x="7995975" y="3400683"/>
            <a:ext cx="42013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24.01.2025 состоялся матч Учительской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волейбольной лиги города Казани.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Сборная учителей нашей школы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принимала команду "Гимназия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16" и одержала победу со счётом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3:0.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5658FD76-5863-185B-8BC7-AAC4A28623E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225" y="3765794"/>
            <a:ext cx="2104040" cy="1200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314FA1C9-6FA6-6226-F24B-6A6B54B6174B}"/>
              </a:ext>
            </a:extLst>
          </p:cNvPr>
          <p:cNvSpPr txBox="1"/>
          <p:nvPr/>
        </p:nvSpPr>
        <p:spPr>
          <a:xfrm>
            <a:off x="5240120" y="3858847"/>
            <a:ext cx="20397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14.01.2025 команда девушек приняла участие в районом этапе Спартакиады по настольному теннису. Девушки заняли призовое 3 место. Поздравляем и желаем дальнейших успехов!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535E17-8516-BEC1-BEBC-F6795E90B76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639" y="4603001"/>
            <a:ext cx="1430074" cy="1900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4E79C1AC-65E5-D080-0C62-B5AE8FF0BB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762" y="3487010"/>
            <a:ext cx="2027733" cy="114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0214B63B-ACD8-DC9C-6E45-11BAE55172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0"/>
          <a:stretch/>
        </p:blipFill>
        <p:spPr>
          <a:xfrm>
            <a:off x="7250371" y="5067837"/>
            <a:ext cx="1606692" cy="16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705E841A-B5E8-413C-0296-A96F8AAC414D}"/>
              </a:ext>
            </a:extLst>
          </p:cNvPr>
          <p:cNvSpPr txBox="1"/>
          <p:nvPr/>
        </p:nvSpPr>
        <p:spPr>
          <a:xfrm>
            <a:off x="8805027" y="4898149"/>
            <a:ext cx="343789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15 января в </a:t>
            </a:r>
            <a:r>
              <a:rPr lang="ru-RU" sz="16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цдт</a:t>
            </a:r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«Азино» прошел «Форум юных граждан», на котором прошло награждение победителей районных этапов городских конкурсов. Серебряный призер городского финала конкурса «Добрый молодец и Красна девица» Иван Шишканов получил диплом Гран-при за районный этап конкурса.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EDE4D11-F573-A8EF-E6C2-DA0AB3DAA174}"/>
              </a:ext>
            </a:extLst>
          </p:cNvPr>
          <p:cNvSpPr txBox="1"/>
          <p:nvPr/>
        </p:nvSpPr>
        <p:spPr>
          <a:xfrm rot="10800000" flipV="1">
            <a:off x="1734972" y="5024769"/>
            <a:ext cx="21213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27.01.2025 прошли соревнования по волейболу ,где наша команда приняла участие и заняла 3 место в группе.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09.02.2025</a:t>
            </a:fld>
            <a:endParaRPr lang="en-US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8D819B35-1FD8-F8DD-7FCA-83E2C9122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189</TotalTime>
  <Words>227</Words>
  <Application>Microsoft Office PowerPoint</Application>
  <PresentationFormat>Широкоэкранный</PresentationFormat>
  <Paragraphs>16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Ольга Дмитриева</cp:lastModifiedBy>
  <cp:revision>10</cp:revision>
  <dcterms:created xsi:type="dcterms:W3CDTF">2024-01-11T19:41:21Z</dcterms:created>
  <dcterms:modified xsi:type="dcterms:W3CDTF">2025-02-09T11:41:18Z</dcterms:modified>
</cp:coreProperties>
</file>