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9" d="100"/>
          <a:sy n="79" d="100"/>
        </p:scale>
        <p:origin x="37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03.03.2024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03.03.2024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3266327" y="0"/>
            <a:ext cx="833642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январь 2024</a:t>
            </a:r>
          </a:p>
          <a:p>
            <a:endParaRPr lang="ru-RU" sz="4600" i="1" dirty="0">
              <a:solidFill>
                <a:schemeClr val="bg1"/>
              </a:solidFill>
              <a:highlight>
                <a:srgbClr val="C0C0C0"/>
              </a:highlight>
              <a:latin typeface="Garamond" panose="02020404030301010803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1C3D057-322A-4FF8-6D8E-774BFFE38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24" y="272651"/>
            <a:ext cx="1929384" cy="2572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15A0E678-5AE4-AE8B-E79B-D5BF68A6F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339" y="2578697"/>
            <a:ext cx="2566416" cy="1924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06804-6A40-8C63-3E3D-9714E1C93BCC}"/>
              </a:ext>
            </a:extLst>
          </p:cNvPr>
          <p:cNvSpPr txBox="1"/>
          <p:nvPr/>
        </p:nvSpPr>
        <p:spPr>
          <a:xfrm>
            <a:off x="2087217" y="662955"/>
            <a:ext cx="555299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31 января ученица 9 «В» класса Дмитриева Ольга заняла </a:t>
            </a:r>
            <a:r>
              <a:rPr lang="en-US" sz="2400" i="1" dirty="0">
                <a:latin typeface="Garamond" panose="02020404030301010803" pitchFamily="18" charset="0"/>
              </a:rPr>
              <a:t>III </a:t>
            </a:r>
            <a:r>
              <a:rPr lang="ru-RU" sz="2400" i="1" dirty="0">
                <a:latin typeface="Garamond" panose="02020404030301010803" pitchFamily="18" charset="0"/>
              </a:rPr>
              <a:t>место в районном этапе конкурса «Замечательный вожатый». Всего в конкурсе принимали участие 17 участников из Советского района города Казани. </a:t>
            </a:r>
          </a:p>
          <a:p>
            <a:r>
              <a:rPr lang="ru-RU" sz="2400" i="1" dirty="0">
                <a:latin typeface="Garamond" panose="02020404030301010803" pitchFamily="18" charset="0"/>
              </a:rPr>
              <a:t>          Желаем ей дальнейший успехов и побед!!!  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080027E9-FA51-2979-90D3-6DF5A45FF3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89"/>
          <a:stretch/>
        </p:blipFill>
        <p:spPr bwMode="auto">
          <a:xfrm>
            <a:off x="8016464" y="818609"/>
            <a:ext cx="3260391" cy="1920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192DB63-55E0-3CF9-8C04-D96B87B643F8}"/>
              </a:ext>
            </a:extLst>
          </p:cNvPr>
          <p:cNvSpPr txBox="1"/>
          <p:nvPr/>
        </p:nvSpPr>
        <p:spPr>
          <a:xfrm>
            <a:off x="6903223" y="2945213"/>
            <a:ext cx="52374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>
                <a:latin typeface="Garamond" panose="02020404030301010803" pitchFamily="18" charset="0"/>
              </a:rPr>
              <a:t>27 января состоялся </a:t>
            </a:r>
            <a:r>
              <a:rPr lang="en-US" sz="2400" i="1" dirty="0">
                <a:latin typeface="Garamond" panose="02020404030301010803" pitchFamily="18" charset="0"/>
              </a:rPr>
              <a:t>III </a:t>
            </a:r>
            <a:r>
              <a:rPr lang="ru-RU" sz="2400" i="1" dirty="0">
                <a:latin typeface="Garamond" panose="02020404030301010803" pitchFamily="18" charset="0"/>
              </a:rPr>
              <a:t>матч первенства города Казани по волейболу среди учителей, сборная нашей школы одержала ПОБЕДУ со счётом 3:2!</a:t>
            </a:r>
          </a:p>
          <a:p>
            <a:r>
              <a:rPr lang="ru-RU" sz="2400" i="1" dirty="0">
                <a:latin typeface="Garamond" panose="02020404030301010803" pitchFamily="18" charset="0"/>
              </a:rPr>
              <a:t>Поздравляем!!</a:t>
            </a:r>
          </a:p>
        </p:txBody>
      </p:sp>
      <p:pic>
        <p:nvPicPr>
          <p:cNvPr id="10" name="Picture 8">
            <a:extLst>
              <a:ext uri="{FF2B5EF4-FFF2-40B4-BE49-F238E27FC236}">
                <a16:creationId xmlns:a16="http://schemas.microsoft.com/office/drawing/2014/main" id="{64372477-13A4-0ED2-EF80-770062CFE6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2159" y="2891198"/>
            <a:ext cx="1945663" cy="19456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F8A747BE-9256-84E3-2B8D-9C6BC55BA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12" y="3106465"/>
            <a:ext cx="2013203" cy="20132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>
            <a:extLst>
              <a:ext uri="{FF2B5EF4-FFF2-40B4-BE49-F238E27FC236}">
                <a16:creationId xmlns:a16="http://schemas.microsoft.com/office/drawing/2014/main" id="{A7827F1E-6A79-C41B-FB8F-A59FBE5694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37"/>
          <a:stretch/>
        </p:blipFill>
        <p:spPr bwMode="auto">
          <a:xfrm>
            <a:off x="3702287" y="4890170"/>
            <a:ext cx="2378506" cy="1885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63BC40D-38F5-CD68-8E98-6B0C54A97B55}"/>
              </a:ext>
            </a:extLst>
          </p:cNvPr>
          <p:cNvSpPr txBox="1"/>
          <p:nvPr/>
        </p:nvSpPr>
        <p:spPr>
          <a:xfrm>
            <a:off x="-8491" y="4546596"/>
            <a:ext cx="3916592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100" i="1" dirty="0">
                <a:solidFill>
                  <a:schemeClr val="bg1"/>
                </a:solidFill>
                <a:latin typeface="Garamond" panose="02020404030301010803" pitchFamily="18" charset="0"/>
              </a:rPr>
              <a:t>19 января учащиеся старших</a:t>
            </a:r>
          </a:p>
          <a:p>
            <a:r>
              <a:rPr lang="ru-RU" sz="2100" i="1" dirty="0">
                <a:solidFill>
                  <a:schemeClr val="bg1"/>
                </a:solidFill>
                <a:latin typeface="Garamond" panose="02020404030301010803" pitchFamily="18" charset="0"/>
              </a:rPr>
              <a:t>классов посетили финал Республиканского чемпионата «Игры будущего» по </a:t>
            </a:r>
            <a:r>
              <a:rPr lang="ru-RU" sz="2100" i="1" dirty="0" err="1">
                <a:solidFill>
                  <a:schemeClr val="bg1"/>
                </a:solidFill>
                <a:latin typeface="Garamond" panose="02020404030301010803" pitchFamily="18" charset="0"/>
              </a:rPr>
              <a:t>фиджитал</a:t>
            </a:r>
            <a:r>
              <a:rPr lang="ru-RU" sz="2100" i="1" dirty="0">
                <a:solidFill>
                  <a:schemeClr val="bg1"/>
                </a:solidFill>
                <a:latin typeface="Garamond" panose="02020404030301010803" pitchFamily="18" charset="0"/>
              </a:rPr>
              <a:t> спорту (футбол, баскетбол единоборство, стратегия и ритм – стимулятор) Ребятам очень понравилось!!</a:t>
            </a:r>
            <a:endParaRPr lang="ru-RU" sz="2100" i="1" dirty="0">
              <a:latin typeface="Garamond" panose="02020404030301010803" pitchFamily="18" charset="0"/>
            </a:endParaRPr>
          </a:p>
        </p:txBody>
      </p:sp>
      <p:pic>
        <p:nvPicPr>
          <p:cNvPr id="14" name="Picture 14">
            <a:extLst>
              <a:ext uri="{FF2B5EF4-FFF2-40B4-BE49-F238E27FC236}">
                <a16:creationId xmlns:a16="http://schemas.microsoft.com/office/drawing/2014/main" id="{DD63D475-8B94-4576-BEDD-54C8FE8C9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9014" y="4175893"/>
            <a:ext cx="2618729" cy="1964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077A736-E9D2-2CF1-BA93-6D67CC620895}"/>
              </a:ext>
            </a:extLst>
          </p:cNvPr>
          <p:cNvSpPr txBox="1"/>
          <p:nvPr/>
        </p:nvSpPr>
        <p:spPr>
          <a:xfrm>
            <a:off x="6074134" y="4859454"/>
            <a:ext cx="61096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25 января отряд ЮИД нашей школы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посетил музей истории ГАИ-ГИБДД.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Было организовано занятие с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использованием методической базы.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Было</a:t>
            </a:r>
          </a:p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очень интересно и познавательно! Также ребята получили маленькие подарки!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384FDDD-5827-61D2-59BE-EA8F71E81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03.03.2024</a:t>
            </a:fld>
            <a:endParaRPr lang="en-US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7DE0621-C6B4-9FA9-2DD8-76848F2DA8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594050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51</TotalTime>
  <Words>137</Words>
  <Application>Microsoft Office PowerPoint</Application>
  <PresentationFormat>Широкоэкранный</PresentationFormat>
  <Paragraphs>14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4</cp:revision>
  <dcterms:created xsi:type="dcterms:W3CDTF">2024-01-11T19:41:21Z</dcterms:created>
  <dcterms:modified xsi:type="dcterms:W3CDTF">2024-03-03T17:28:21Z</dcterms:modified>
</cp:coreProperties>
</file>