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2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03.04.2026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249D4-93EB-1DDD-57C5-0F943CC5C6BC}"/>
              </a:ext>
            </a:extLst>
          </p:cNvPr>
          <p:cNvSpPr txBox="1"/>
          <p:nvPr/>
        </p:nvSpPr>
        <p:spPr>
          <a:xfrm>
            <a:off x="3676554" y="96342"/>
            <a:ext cx="8619805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600" i="1" dirty="0">
                <a:solidFill>
                  <a:schemeClr val="bg1"/>
                </a:solidFill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№144 за февраль 2026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37C6E7F-D694-47AA-933B-7AD22166B59B}"/>
              </a:ext>
            </a:extLst>
          </p:cNvPr>
          <p:cNvSpPr txBox="1"/>
          <p:nvPr/>
        </p:nvSpPr>
        <p:spPr>
          <a:xfrm>
            <a:off x="129370" y="1774988"/>
            <a:ext cx="385095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Наша команда девочек по волейболу приняла участие в Муниципальном этапе Школьной Волейбольной Лиги. В этом году впервые наши девушки заняли 1 место в группе и прошли в финальные игры.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1E10951-870D-4166-A9DC-728ABA1619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83" y="295072"/>
            <a:ext cx="3274296" cy="14518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38F265E-E41A-4097-9C5E-AF83CB22EF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329" y="964608"/>
            <a:ext cx="2247603" cy="1758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202DD15B-DBB7-4F35-B6C7-50F12EEB204E}"/>
              </a:ext>
            </a:extLst>
          </p:cNvPr>
          <p:cNvSpPr txBox="1"/>
          <p:nvPr/>
        </p:nvSpPr>
        <p:spPr>
          <a:xfrm>
            <a:off x="3651451" y="2770417"/>
            <a:ext cx="272769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Наша школа приняла участие в финальных играх муниципального этапа Школьной Волейбольной лиги.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6386DD3-CAD8-49C0-BACE-301023C22D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102" y="977636"/>
            <a:ext cx="2402541" cy="1801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9847D94A-19E4-4EEE-9625-0659C98DC442}"/>
              </a:ext>
            </a:extLst>
          </p:cNvPr>
          <p:cNvSpPr txBox="1"/>
          <p:nvPr/>
        </p:nvSpPr>
        <p:spPr>
          <a:xfrm>
            <a:off x="6293493" y="2835713"/>
            <a:ext cx="267375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19-20 февраля прошел прошли два этапа спортивно-патриотического фестиваля:</a:t>
            </a:r>
          </a:p>
          <a:p>
            <a:r>
              <a:rPr lang="ru-RU" i="1" dirty="0">
                <a:latin typeface="Garamond" panose="02020404030301010803" pitchFamily="18" charset="0"/>
              </a:rPr>
              <a:t>🟢строевая подготовка;</a:t>
            </a:r>
          </a:p>
          <a:p>
            <a:r>
              <a:rPr lang="ru-RU" i="1" dirty="0">
                <a:latin typeface="Garamond" panose="02020404030301010803" pitchFamily="18" charset="0"/>
              </a:rPr>
              <a:t>🟢битва хоров среди начальных классов.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EBA2F6C-61A6-43C0-8658-72771F9F67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728" y="1146046"/>
            <a:ext cx="2727693" cy="16418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21BD8716-66F6-4BB2-AD22-B20953AE9BE0}"/>
              </a:ext>
            </a:extLst>
          </p:cNvPr>
          <p:cNvSpPr txBox="1"/>
          <p:nvPr/>
        </p:nvSpPr>
        <p:spPr>
          <a:xfrm>
            <a:off x="8949935" y="2850609"/>
            <a:ext cx="32378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Прошел заключительный день спортивно-патриотического мероприятия. Участники соревновались в </a:t>
            </a:r>
            <a:r>
              <a:rPr lang="ru-RU" i="1" dirty="0" err="1">
                <a:latin typeface="Garamond" panose="02020404030301010803" pitchFamily="18" charset="0"/>
              </a:rPr>
              <a:t>фиджитал</a:t>
            </a:r>
            <a:r>
              <a:rPr lang="ru-RU" i="1" dirty="0">
                <a:latin typeface="Garamond" panose="02020404030301010803" pitchFamily="18" charset="0"/>
              </a:rPr>
              <a:t> футболе. Участие в этом этапе принимали 5-11 классы.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9F8D5403-B084-463F-8291-2F2B1B249F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511" y="4533343"/>
            <a:ext cx="2524895" cy="13162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ED240CEC-B23A-4CD9-927B-7EFD873B69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709" y="4579644"/>
            <a:ext cx="2056279" cy="1269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35D08220-9FF8-43B5-8476-3A275BA5CDFF}"/>
              </a:ext>
            </a:extLst>
          </p:cNvPr>
          <p:cNvSpPr txBox="1"/>
          <p:nvPr/>
        </p:nvSpPr>
        <p:spPr>
          <a:xfrm>
            <a:off x="6615878" y="5840900"/>
            <a:ext cx="30121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13 февраля наш коллектив участвовал в фестивале "Звездопад - 2026".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5C3B9C-BA17-4052-BE5D-4CDB7B141BFD}"/>
              </a:ext>
            </a:extLst>
          </p:cNvPr>
          <p:cNvSpPr txBox="1"/>
          <p:nvPr/>
        </p:nvSpPr>
        <p:spPr>
          <a:xfrm>
            <a:off x="9038918" y="5833520"/>
            <a:ext cx="32377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Ученики 9Б класса приняли участие во Всероссийской массовой лыжной гонке "Лыжня России 2026".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1EC33B83-5E1E-4DF3-ADB2-3F7C441970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3" y="3347630"/>
            <a:ext cx="2080143" cy="1566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BF3EEA8E-A2CF-4EA9-9F06-876D0136987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516" y="3462628"/>
            <a:ext cx="1353671" cy="17978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2CF6E567-64E7-4735-8DB6-14D172F9BF6C}"/>
              </a:ext>
            </a:extLst>
          </p:cNvPr>
          <p:cNvSpPr txBox="1"/>
          <p:nvPr/>
        </p:nvSpPr>
        <p:spPr>
          <a:xfrm>
            <a:off x="47280" y="5249904"/>
            <a:ext cx="362927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В школе прошла интеллектуальная игра на татарском языке, посвященная 120-летию со дня рождения Мусы </a:t>
            </a:r>
            <a:r>
              <a:rPr lang="ru-RU" i="1" dirty="0" err="1">
                <a:solidFill>
                  <a:schemeClr val="bg1"/>
                </a:solidFill>
                <a:latin typeface="Garamond" panose="02020404030301010803" pitchFamily="18" charset="0"/>
              </a:rPr>
              <a:t>Джалиля</a:t>
            </a:r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. Соревновались две команды: «Кызыл ромашка» и «</a:t>
            </a:r>
            <a:r>
              <a:rPr lang="ru-RU" i="1" dirty="0" err="1">
                <a:solidFill>
                  <a:schemeClr val="bg1"/>
                </a:solidFill>
                <a:latin typeface="Garamond" panose="02020404030301010803" pitchFamily="18" charset="0"/>
              </a:rPr>
              <a:t>Бәхет</a:t>
            </a:r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». </a:t>
            </a:r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FCDDF8EA-649C-4BC5-B5EA-93EE74796A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119" y="3912439"/>
            <a:ext cx="2129033" cy="13162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FA0C1BAF-221A-42C4-A09F-DF4CC54B1E6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600" y="5417750"/>
            <a:ext cx="1740561" cy="1125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A38EE223-CC0D-40BE-9D33-6E6AD3746D6A}"/>
              </a:ext>
            </a:extLst>
          </p:cNvPr>
          <p:cNvSpPr txBox="1"/>
          <p:nvPr/>
        </p:nvSpPr>
        <p:spPr>
          <a:xfrm>
            <a:off x="5348357" y="5258499"/>
            <a:ext cx="123184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Концерт Государственного ансамбля песни и танца Республики Татарстан.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3A3F90E-F45C-3E6B-3D31-78864654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D5EF43-AECB-4459-AE90-3AFB54138C76}" type="datetime1">
              <a:rPr lang="ru-RU" smtClean="0"/>
              <a:t>03.04.2026</a:t>
            </a:fld>
            <a:endParaRPr lang="en-US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2E1611-BBF3-46D6-9D4B-700857449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1331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262</TotalTime>
  <Words>157</Words>
  <Application>Microsoft Office PowerPoint</Application>
  <PresentationFormat>Широкоэкранный</PresentationFormat>
  <Paragraphs>12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Bookman Old Style</vt:lpstr>
      <vt:lpstr>Calibri</vt:lpstr>
      <vt:lpstr>Franklin Gothic Book</vt:lpstr>
      <vt:lpstr>Garamond</vt:lpstr>
      <vt:lpstr>Пользовательские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admitrieva-1984@yandex.ru</dc:creator>
  <cp:lastModifiedBy>Оля</cp:lastModifiedBy>
  <cp:revision>18</cp:revision>
  <dcterms:created xsi:type="dcterms:W3CDTF">2024-01-11T19:41:21Z</dcterms:created>
  <dcterms:modified xsi:type="dcterms:W3CDTF">2026-04-03T11:41:16Z</dcterms:modified>
</cp:coreProperties>
</file>