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9" d="100"/>
          <a:sy n="79" d="100"/>
        </p:scale>
        <p:origin x="37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02.03.2025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02.03.2025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02.03.2025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02.03.2025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02.03.2025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02.03.2025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02.03.2025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02.03.2025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02.03.2025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02.03.2025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02.03.2025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02.03.2025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02.03.2025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02.03.2025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3455746" y="9974"/>
            <a:ext cx="860833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февраль 2025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380039-AC10-0308-E555-3675D05B9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19" y="149352"/>
            <a:ext cx="2261714" cy="1701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C16B05-5A9B-09DD-7BE3-488FDDD6DECB}"/>
              </a:ext>
            </a:extLst>
          </p:cNvPr>
          <p:cNvSpPr txBox="1"/>
          <p:nvPr/>
        </p:nvSpPr>
        <p:spPr>
          <a:xfrm>
            <a:off x="2495542" y="889337"/>
            <a:ext cx="31973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latin typeface="Garamond" panose="02020404030301010803" pitchFamily="18" charset="0"/>
              </a:rPr>
              <a:t>03.02.2025 наша школа приняла участие в школьной волейбольной лиги среди юношей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9D0A55-C841-6B17-968F-E1107FC89B60}"/>
              </a:ext>
            </a:extLst>
          </p:cNvPr>
          <p:cNvSpPr txBox="1"/>
          <p:nvPr/>
        </p:nvSpPr>
        <p:spPr>
          <a:xfrm>
            <a:off x="7939211" y="889337"/>
            <a:ext cx="44428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7 февраля  состоялся районный конкурс «Замечательный вожатый». Ученик 9б класса Трифонов Алексей стал серебряным призером конкурса. </a:t>
            </a:r>
          </a:p>
          <a:p>
            <a:r>
              <a:rPr lang="ru-RU" i="1" dirty="0">
                <a:latin typeface="Garamond" panose="02020404030301010803" pitchFamily="18" charset="0"/>
              </a:rPr>
              <a:t> Всего приняло участие 12 участников.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E1B1590-EDF3-933E-ED52-CA890FC946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894" y="875039"/>
            <a:ext cx="2246317" cy="1684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24D207C-FF99-00B4-E4A3-7E3609A81B76}"/>
              </a:ext>
            </a:extLst>
          </p:cNvPr>
          <p:cNvSpPr txBox="1"/>
          <p:nvPr/>
        </p:nvSpPr>
        <p:spPr>
          <a:xfrm>
            <a:off x="0" y="2047170"/>
            <a:ext cx="208483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08.02.2025 наша школа приняла участие во Всероссийской лыжной гонке "Лыжня России 2025" в количестве 50 человек.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4EC83CA-D4F5-4CB9-E8E7-95C10E273B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435" y="1984145"/>
            <a:ext cx="2099062" cy="157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B6F0F15-C512-66C4-886A-1078B0CC42D7}"/>
              </a:ext>
            </a:extLst>
          </p:cNvPr>
          <p:cNvSpPr txBox="1"/>
          <p:nvPr/>
        </p:nvSpPr>
        <p:spPr>
          <a:xfrm>
            <a:off x="-19271" y="3952170"/>
            <a:ext cx="327922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18.02.2025 прошли первые игры плей-офф школьной футбольной </a:t>
            </a:r>
            <a:r>
              <a:rPr lang="ru-RU" sz="2000" i="1" dirty="0" err="1">
                <a:solidFill>
                  <a:schemeClr val="bg1"/>
                </a:solidFill>
                <a:latin typeface="Garamond" panose="02020404030301010803" pitchFamily="18" charset="0"/>
              </a:rPr>
              <a:t>фиджитал</a:t>
            </a:r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 лиги, где наша команда "ПИРАНЬИ" сыграла против команды "ХАМЕЛЕОНЫ",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одержала победу со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счетом</a:t>
            </a:r>
          </a:p>
          <a:p>
            <a:r>
              <a:rPr lang="ru-RU" sz="2000" i="1" dirty="0">
                <a:solidFill>
                  <a:schemeClr val="bg1"/>
                </a:solidFill>
                <a:latin typeface="Garamond" panose="02020404030301010803" pitchFamily="18" charset="0"/>
              </a:rPr>
              <a:t>7:4 и прошла дальше.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94584E45-5E1F-3700-31C0-3799BAE39B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832" y="5248914"/>
            <a:ext cx="1952375" cy="146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1EB1BD9D-692C-2983-DFD1-8C6A4050C516}"/>
              </a:ext>
            </a:extLst>
          </p:cNvPr>
          <p:cNvSpPr txBox="1"/>
          <p:nvPr/>
        </p:nvSpPr>
        <p:spPr>
          <a:xfrm>
            <a:off x="6725145" y="2593377"/>
            <a:ext cx="38654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latin typeface="Garamond" panose="02020404030301010803" pitchFamily="18" charset="0"/>
              </a:rPr>
              <a:t>14.02.2025 в рамках патриотического месячника был проведен парламентский урок "Святое дело - Родине служить"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B3C8F7D-FC42-E258-DF0E-6890413AFC89}"/>
              </a:ext>
            </a:extLst>
          </p:cNvPr>
          <p:cNvSpPr txBox="1"/>
          <p:nvPr/>
        </p:nvSpPr>
        <p:spPr>
          <a:xfrm>
            <a:off x="4016284" y="3969539"/>
            <a:ext cx="360138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С 18 по 20 в школе прошел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спортивно-патриотический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фестиваль, посвященный Дню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защитника Отечества. Фестиваль делился на три части: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1) Творческий фестиваль имени Героя Советского Союза </a:t>
            </a:r>
            <a:r>
              <a:rPr lang="ru-RU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М.Джалиля</a:t>
            </a:r>
            <a:endParaRPr lang="ru-RU" i="1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2) Чемпионат по </a:t>
            </a:r>
            <a:r>
              <a:rPr lang="ru-RU" i="1" dirty="0" err="1">
                <a:solidFill>
                  <a:schemeClr val="bg1"/>
                </a:solidFill>
                <a:latin typeface="Garamond" panose="02020404030301010803" pitchFamily="18" charset="0"/>
              </a:rPr>
              <a:t>Фиджитал</a:t>
            </a: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Футболу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3) Конкурс Строя и Песни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33753694-34BA-EF35-FDAE-F0C56D87A8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991" y="3632473"/>
            <a:ext cx="1802320" cy="1351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4A319E9B-AA21-57D1-D605-0C067E9699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973" y="2594802"/>
            <a:ext cx="2352783" cy="1323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B27A8956-1801-66A0-E383-BCD2225BA4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064" y="5045852"/>
            <a:ext cx="2293785" cy="1290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DF7501D9-2866-3BB1-7A2F-8B4D318DA2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1408" y="2366665"/>
            <a:ext cx="1471151" cy="19615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87B1F72B-AF1B-6B45-3ABD-1E6E85C6AE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145" y="3588714"/>
            <a:ext cx="2228335" cy="1290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9671F884-4FD5-42F5-EED4-FCFEBF86DF4E}"/>
              </a:ext>
            </a:extLst>
          </p:cNvPr>
          <p:cNvSpPr txBox="1"/>
          <p:nvPr/>
        </p:nvSpPr>
        <p:spPr>
          <a:xfrm>
            <a:off x="7257879" y="5028337"/>
            <a:ext cx="502989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     13.02.2025 состоялся    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     очередной матч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    Учительской волейбольной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    лиги города Казани. Наша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     школа сыграла выездной матч с Гимназией 16 и одержала победу со счетом 3:1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A3F90E-F45C-3E6B-3D31-78864654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02.03.2025</a:t>
            </a:fld>
            <a:endParaRPr lang="en-US" dirty="0"/>
          </a:p>
        </p:txBody>
      </p:sp>
      <p:pic>
        <p:nvPicPr>
          <p:cNvPr id="1026" name="Picture 2" descr="Памятка Осторожно сосульки">
            <a:extLst>
              <a:ext uri="{FF2B5EF4-FFF2-40B4-BE49-F238E27FC236}">
                <a16:creationId xmlns:a16="http://schemas.microsoft.com/office/drawing/2014/main" id="{A0448BB7-0278-7377-DDAE-9558B69B2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8133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137</TotalTime>
  <Words>188</Words>
  <Application>Microsoft Office PowerPoint</Application>
  <PresentationFormat>Широкоэкранный</PresentationFormat>
  <Paragraphs>23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admitrieva-1984@yandex.ru</cp:lastModifiedBy>
  <cp:revision>7</cp:revision>
  <dcterms:created xsi:type="dcterms:W3CDTF">2024-01-11T19:41:21Z</dcterms:created>
  <dcterms:modified xsi:type="dcterms:W3CDTF">2025-03-02T12:43:53Z</dcterms:modified>
</cp:coreProperties>
</file>