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7" d="100"/>
          <a:sy n="77" d="100"/>
        </p:scale>
        <p:origin x="44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03.03.2024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1156655" y="1667"/>
            <a:ext cx="879005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февраль 2024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3B1275E-E47F-2668-FCBE-EE2DE71E5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657" y="131064"/>
            <a:ext cx="1759077" cy="2345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6B721C9D-EA78-4811-FB85-F7B2901D6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633" y="2502013"/>
            <a:ext cx="3354089" cy="1544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9EC25C23-75FF-E544-2625-D23C89E3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295" y="898701"/>
            <a:ext cx="1621917" cy="2162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3B17D8-85A2-7555-FFD1-356D3944EC8C}"/>
              </a:ext>
            </a:extLst>
          </p:cNvPr>
          <p:cNvSpPr txBox="1"/>
          <p:nvPr/>
        </p:nvSpPr>
        <p:spPr>
          <a:xfrm>
            <a:off x="152266" y="801886"/>
            <a:ext cx="8714029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300" i="1" dirty="0">
                <a:latin typeface="Garamond" panose="02020404030301010803" pitchFamily="18" charset="0"/>
              </a:rPr>
              <a:t>В рамках акции "Письмо солдату", письмо нашей ученицы </a:t>
            </a:r>
            <a:r>
              <a:rPr lang="ru-RU" sz="2300" i="1" dirty="0" err="1">
                <a:latin typeface="Garamond" panose="02020404030301010803" pitchFamily="18" charset="0"/>
              </a:rPr>
              <a:t>Полтаевой</a:t>
            </a:r>
            <a:r>
              <a:rPr lang="ru-RU" sz="2300" i="1" dirty="0">
                <a:latin typeface="Garamond" panose="02020404030301010803" pitchFamily="18" charset="0"/>
              </a:rPr>
              <a:t> Марии попало участнику специальной военной операции Волкову Павлу Николаевичу. Сегодня состоялась встреча отряда Юнармии, учеников 4г, 9б и 9в и 10 классов с участниками СВО: Волковым Павлом Николаевичем, </a:t>
            </a:r>
            <a:r>
              <a:rPr lang="ru-RU" sz="2300" i="1" dirty="0" err="1">
                <a:latin typeface="Garamond" panose="02020404030301010803" pitchFamily="18" charset="0"/>
              </a:rPr>
              <a:t>Садреевым</a:t>
            </a:r>
            <a:r>
              <a:rPr lang="ru-RU" sz="2300" i="1" dirty="0">
                <a:latin typeface="Garamond" panose="02020404030301010803" pitchFamily="18" charset="0"/>
              </a:rPr>
              <a:t> Наилем </a:t>
            </a:r>
            <a:r>
              <a:rPr lang="ru-RU" sz="2300" i="1" dirty="0" err="1">
                <a:latin typeface="Garamond" panose="02020404030301010803" pitchFamily="18" charset="0"/>
              </a:rPr>
              <a:t>Абдуллоевичем</a:t>
            </a:r>
            <a:r>
              <a:rPr lang="ru-RU" sz="2300" i="1" dirty="0">
                <a:latin typeface="Garamond" panose="02020404030301010803" pitchFamily="18" charset="0"/>
              </a:rPr>
              <a:t> и Шарафеевым Эмилем. Участники</a:t>
            </a:r>
          </a:p>
          <a:p>
            <a:r>
              <a:rPr lang="ru-RU" sz="2300" i="1" dirty="0">
                <a:latin typeface="Garamond" panose="02020404030301010803" pitchFamily="18" charset="0"/>
              </a:rPr>
              <a:t>СВО рассказали учащимся о проведении специальной</a:t>
            </a:r>
          </a:p>
          <a:p>
            <a:r>
              <a:rPr lang="ru-RU" sz="2300" i="1" dirty="0">
                <a:latin typeface="Garamond" panose="02020404030301010803" pitchFamily="18" charset="0"/>
              </a:rPr>
              <a:t>военной операции, о службе в </a:t>
            </a:r>
            <a:r>
              <a:rPr lang="ru-RU" sz="2300" i="1" dirty="0" err="1">
                <a:latin typeface="Garamond" panose="02020404030301010803" pitchFamily="18" charset="0"/>
              </a:rPr>
              <a:t>армии.Для</a:t>
            </a:r>
            <a:r>
              <a:rPr lang="ru-RU" sz="2300" i="1" dirty="0">
                <a:latin typeface="Garamond" panose="02020404030301010803" pitchFamily="18" charset="0"/>
              </a:rPr>
              <a:t> участников</a:t>
            </a:r>
          </a:p>
          <a:p>
            <a:r>
              <a:rPr lang="ru-RU" sz="2300" i="1" dirty="0">
                <a:latin typeface="Garamond" panose="02020404030301010803" pitchFamily="18" charset="0"/>
              </a:rPr>
              <a:t>СВО дети подготовили выступление - позвучали песни</a:t>
            </a:r>
          </a:p>
          <a:p>
            <a:r>
              <a:rPr lang="ru-RU" sz="2300" i="1" dirty="0">
                <a:latin typeface="Garamond" panose="02020404030301010803" pitchFamily="18" charset="0"/>
              </a:rPr>
              <a:t>в исполнении хора "Аэлита" учащихся школы №144.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FF106509-B83D-BDC2-F860-AC997A2D5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96" y="4879925"/>
            <a:ext cx="2357036" cy="1773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A5D04A5-5253-E5DA-64CF-37FA6CEA5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190" y="5008479"/>
            <a:ext cx="2357037" cy="177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E84FD8-A25F-3840-F874-38A3C089FFA8}"/>
              </a:ext>
            </a:extLst>
          </p:cNvPr>
          <p:cNvSpPr txBox="1"/>
          <p:nvPr/>
        </p:nvSpPr>
        <p:spPr>
          <a:xfrm>
            <a:off x="5878021" y="3717536"/>
            <a:ext cx="7180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                                                     Завершился </a:t>
            </a:r>
          </a:p>
          <a:p>
            <a:r>
              <a:rPr lang="ru-RU" sz="2400" i="1" dirty="0">
                <a:latin typeface="Garamond" panose="02020404030301010803" pitchFamily="18" charset="0"/>
              </a:rPr>
              <a:t>           муниципальный этап Школьной волейбольной</a:t>
            </a:r>
          </a:p>
          <a:p>
            <a:r>
              <a:rPr lang="ru-RU" sz="2400" i="1" dirty="0">
                <a:latin typeface="Garamond" panose="02020404030301010803" pitchFamily="18" charset="0"/>
              </a:rPr>
              <a:t>                     лиги, где наши учащиеся приняли участие</a:t>
            </a:r>
            <a:r>
              <a:rPr lang="ru-RU" dirty="0"/>
              <a:t>.</a:t>
            </a:r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63FD9B1D-6CE0-C273-4FF4-77C6D40AC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936" y="4081426"/>
            <a:ext cx="3153668" cy="177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A6483F-FA95-B3BD-8DFE-53BC575F33BD}"/>
              </a:ext>
            </a:extLst>
          </p:cNvPr>
          <p:cNvSpPr txBox="1"/>
          <p:nvPr/>
        </p:nvSpPr>
        <p:spPr>
          <a:xfrm>
            <a:off x="0" y="3985074"/>
            <a:ext cx="63032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Завершился сезон 2023-2024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учительской волейбольной лиги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города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Казани,сборная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учителей с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достоинством отстояли честь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нашей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школы,показали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не плохие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результаты, гордимся спортивными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достижениями нашего педагогического коллектива. Начинается подготовку к следующему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сезону,пожелаем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им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удачи,здоровья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и побед!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999C4FE-DAFF-F394-91B3-929C6740F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03.03.2024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A2642E-532C-DC1C-7C78-F9C6E49D5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38"/>
            <a:ext cx="12191999" cy="69040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AC5B61-A7E6-E7A5-B7AD-D27E843759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3" t="94005" r="20015" b="672"/>
          <a:stretch/>
        </p:blipFill>
        <p:spPr>
          <a:xfrm>
            <a:off x="9510851" y="6333330"/>
            <a:ext cx="249268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18629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46</TotalTime>
  <Words>154</Words>
  <Application>Microsoft Office PowerPoint</Application>
  <PresentationFormat>Широкоэкранный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4</cp:revision>
  <dcterms:created xsi:type="dcterms:W3CDTF">2024-01-11T19:41:21Z</dcterms:created>
  <dcterms:modified xsi:type="dcterms:W3CDTF">2024-03-03T18:09:53Z</dcterms:modified>
</cp:coreProperties>
</file>