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17.10.2024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17.10.2024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317966" y="20097"/>
            <a:ext cx="871728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сентябрь 2024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367EFD-8150-D7D4-4D22-ACC850CFF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3" t="2566" r="-7698" b="-2566"/>
          <a:stretch/>
        </p:blipFill>
        <p:spPr>
          <a:xfrm>
            <a:off x="320295" y="1664711"/>
            <a:ext cx="2360118" cy="1576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EB0DDB1-9E80-03AA-BE53-82FD331BCB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0" y="122180"/>
            <a:ext cx="2613843" cy="1469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522C334-00D9-3720-33D8-27AAA29048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88263" y="974693"/>
            <a:ext cx="1158915" cy="2061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AD986F7-7E99-E5A6-0930-7B2C9BDCC167}"/>
              </a:ext>
            </a:extLst>
          </p:cNvPr>
          <p:cNvSpPr txBox="1"/>
          <p:nvPr/>
        </p:nvSpPr>
        <p:spPr>
          <a:xfrm>
            <a:off x="3554220" y="856965"/>
            <a:ext cx="798688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2 сентября в нашей школе прошла торжественная линейка, посвященная Дню знаний с поднятием флага Российской Федерации и выносом флага Республики Татарстан, а так же прошли классные часы в рамках внеурочной деятельности "Разговоры о важном по теме: "Образ будущего: ко Дню знаний".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CC613F2-4ED0-9949-7278-77B3C056A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682" y="1832606"/>
            <a:ext cx="2346380" cy="1759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8C7334F-C487-687D-E1BF-73BC5857B9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685" y="2301385"/>
            <a:ext cx="2012627" cy="1509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6D9AABC-4CE8-3FBF-8244-8CD1C8CD0A01}"/>
              </a:ext>
            </a:extLst>
          </p:cNvPr>
          <p:cNvSpPr txBox="1"/>
          <p:nvPr/>
        </p:nvSpPr>
        <p:spPr>
          <a:xfrm>
            <a:off x="3632018" y="2135033"/>
            <a:ext cx="44076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11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сентбря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в школе проводится благотворительная ярмарка, которая проходит в рамках "Недели добра". Все деньги будут направлены нуждающимся детям. Все продовольствие на ярмарку было собрано силами учащихся школы.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F36BA50-C938-E8CF-3021-A6251EF7A3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8"/>
          <a:stretch/>
        </p:blipFill>
        <p:spPr>
          <a:xfrm>
            <a:off x="66570" y="3232566"/>
            <a:ext cx="2460392" cy="2526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FAD9042-D2E8-20F3-3D95-1D22F9B2FC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" t="-3728" r="-485" b="16754"/>
          <a:stretch/>
        </p:blipFill>
        <p:spPr>
          <a:xfrm>
            <a:off x="969674" y="4853929"/>
            <a:ext cx="1653074" cy="1916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5A0DBF0-D6E4-370B-5BD4-A21B41B5AD93}"/>
              </a:ext>
            </a:extLst>
          </p:cNvPr>
          <p:cNvSpPr txBox="1"/>
          <p:nvPr/>
        </p:nvSpPr>
        <p:spPr>
          <a:xfrm>
            <a:off x="2501009" y="3480091"/>
            <a:ext cx="22586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16 сентября в школе прошла акция «Бумага во благо».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8C108573-C2EF-92EF-F6DE-3048916A10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485" y="3678133"/>
            <a:ext cx="25400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7E638C4-E16D-71A1-A920-F76CED4FF8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9" r="16776"/>
          <a:stretch/>
        </p:blipFill>
        <p:spPr>
          <a:xfrm>
            <a:off x="2737148" y="4510409"/>
            <a:ext cx="2047637" cy="1395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FBC0028-C7B8-C350-207B-213FFC044F99}"/>
              </a:ext>
            </a:extLst>
          </p:cNvPr>
          <p:cNvSpPr txBox="1"/>
          <p:nvPr/>
        </p:nvSpPr>
        <p:spPr>
          <a:xfrm>
            <a:off x="2680413" y="5623017"/>
            <a:ext cx="43996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18.09.2024 сборная учеников нашей школы приняла участие в традиционном легкоатлетическом кроссе в зачёт спартакиады учащихся Советского района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43EF8B2-9BC1-ABEE-FB3F-A6AC0E45EF74}"/>
              </a:ext>
            </a:extLst>
          </p:cNvPr>
          <p:cNvSpPr txBox="1"/>
          <p:nvPr/>
        </p:nvSpPr>
        <p:spPr>
          <a:xfrm>
            <a:off x="7262374" y="3850556"/>
            <a:ext cx="48529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18 сентября состоялась жеребьевка Школьной Футбольной </a:t>
            </a:r>
            <a:r>
              <a:rPr lang="ru-RU" i="1" dirty="0" err="1">
                <a:latin typeface="Garamond" panose="02020404030301010803" pitchFamily="18" charset="0"/>
              </a:rPr>
              <a:t>Фиджитал</a:t>
            </a:r>
            <a:r>
              <a:rPr lang="ru-RU" i="1" dirty="0">
                <a:latin typeface="Garamond" panose="02020404030301010803" pitchFamily="18" charset="0"/>
              </a:rPr>
              <a:t> Лиги 2024, где наша школа впервые примет участие. Желаем нашим ребятам победы!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868F3427-1EA1-9C33-C8D5-A182EAE444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096" y="5362617"/>
            <a:ext cx="2488393" cy="1398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1C9591D4-C585-9C45-5D0D-7E34FBF120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380" y="4770385"/>
            <a:ext cx="2742286" cy="1542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17.10.2024</a:t>
            </a:fld>
            <a:endParaRPr lang="en-US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4F3731FF-7852-CE2A-CA5F-9EB922F2C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9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157</TotalTime>
  <Words>140</Words>
  <Application>Microsoft Office PowerPoint</Application>
  <PresentationFormat>Широкоэкранный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Ольга Дмитриева</cp:lastModifiedBy>
  <cp:revision>8</cp:revision>
  <dcterms:created xsi:type="dcterms:W3CDTF">2024-01-11T19:41:21Z</dcterms:created>
  <dcterms:modified xsi:type="dcterms:W3CDTF">2024-10-17T09:50:35Z</dcterms:modified>
</cp:coreProperties>
</file>