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11.01.2024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9652" y="-117916"/>
            <a:ext cx="9317620" cy="926095"/>
          </a:xfrm>
        </p:spPr>
        <p:txBody>
          <a:bodyPr rtlCol="0" anchor="ctr">
            <a:noAutofit/>
          </a:bodyPr>
          <a:lstStyle/>
          <a:p>
            <a:pPr lvl="0" algn="ctr" rtl="0"/>
            <a:r>
              <a:rPr lang="ru" sz="48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</a:t>
            </a:r>
            <a:r>
              <a:rPr lang="ru" sz="4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Garamond" panose="02020404030301010803" pitchFamily="18" charset="0"/>
              </a:rPr>
              <a:t>144</a:t>
            </a:r>
            <a:r>
              <a:rPr lang="ru" sz="48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latin typeface="Garamond" panose="02020404030301010803" pitchFamily="18" charset="0"/>
              </a:rPr>
              <a:t> за сентябрь 2023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07CE22C-A482-47C8-731C-A0FCA26F4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30" y="345131"/>
            <a:ext cx="2496375" cy="14042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EEBAFA3-6F4B-3E84-ECAA-F64351A4E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37" y="1434936"/>
            <a:ext cx="2496375" cy="14042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08EA2B-FB29-8853-DEF4-F8999F2AC3FF}"/>
              </a:ext>
            </a:extLst>
          </p:cNvPr>
          <p:cNvSpPr txBox="1"/>
          <p:nvPr/>
        </p:nvSpPr>
        <p:spPr>
          <a:xfrm>
            <a:off x="2607605" y="711504"/>
            <a:ext cx="82875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anose="02020404030301010803" pitchFamily="18" charset="0"/>
              </a:rPr>
              <a:t>В МБОУ "Школа №144" прошла праздничная линейка, посвященная  1 сентября - Дню Знаний. С поздравлениями выступили директор школы </a:t>
            </a:r>
            <a:r>
              <a:rPr lang="ru-RU" sz="2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aramond" panose="02020404030301010803" pitchFamily="18" charset="0"/>
              </a:rPr>
              <a:t>Саидгараева</a:t>
            </a:r>
            <a:r>
              <a:rPr lang="ru-RU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anose="02020404030301010803" pitchFamily="18" charset="0"/>
              </a:rPr>
              <a:t> Ф. А., </a:t>
            </a:r>
            <a:br>
              <a:rPr lang="ru-RU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anose="02020404030301010803" pitchFamily="18" charset="0"/>
              </a:rPr>
            </a:br>
            <a:r>
              <a:rPr lang="ru-RU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anose="02020404030301010803" pitchFamily="18" charset="0"/>
              </a:rPr>
              <a:t>       представители Мэрия Казани, "Ак БАРС" банка и ГИБДД г. Казани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D70E9ACB-D307-48BA-0EFD-C04990D75B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78"/>
          <a:stretch/>
        </p:blipFill>
        <p:spPr bwMode="auto">
          <a:xfrm>
            <a:off x="9032472" y="2284323"/>
            <a:ext cx="1491117" cy="21454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1EA0121-BF53-DE6D-9593-6FE096AE5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320" y="1422773"/>
            <a:ext cx="1902764" cy="25370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204B47-7683-C016-DE91-36782097D32B}"/>
              </a:ext>
            </a:extLst>
          </p:cNvPr>
          <p:cNvSpPr txBox="1"/>
          <p:nvPr/>
        </p:nvSpPr>
        <p:spPr>
          <a:xfrm>
            <a:off x="3381998" y="1763754"/>
            <a:ext cx="5611592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900" i="1" dirty="0">
                <a:latin typeface="Garamond" panose="02020404030301010803" pitchFamily="18" charset="0"/>
              </a:rPr>
              <a:t> 12 сентября в МБОУ "Школа №144" прошли выборы президента. На должность президента баллотировалась ученица 10"А" класса Шакирова Джамиля и ученик 9"Г" класса </a:t>
            </a:r>
            <a:r>
              <a:rPr lang="ru-RU" sz="1900" i="1" dirty="0" err="1">
                <a:latin typeface="Garamond" panose="02020404030301010803" pitchFamily="18" charset="0"/>
              </a:rPr>
              <a:t>Самигуллин</a:t>
            </a:r>
            <a:r>
              <a:rPr lang="ru-RU" sz="1900" i="1" dirty="0">
                <a:latin typeface="Garamond" panose="02020404030301010803" pitchFamily="18" charset="0"/>
              </a:rPr>
              <a:t> Данияр. Каждый ученик достойно себя представил и четко рассказал о своих целях.</a:t>
            </a: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0E06B967-3404-7064-78F3-B4BBE13C5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40" y="3020835"/>
            <a:ext cx="2777140" cy="19121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10D3D1B8-D654-DD31-8D89-605A0F3F8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63" y="4771312"/>
            <a:ext cx="2233565" cy="1369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4C67B208-335C-3F73-EC59-9974051A4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569" y="5395113"/>
            <a:ext cx="2024519" cy="13604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EF2BEC2-F598-6D6C-AD7D-93F553C33A1B}"/>
              </a:ext>
            </a:extLst>
          </p:cNvPr>
          <p:cNvSpPr txBox="1"/>
          <p:nvPr/>
        </p:nvSpPr>
        <p:spPr>
          <a:xfrm>
            <a:off x="2908090" y="3237324"/>
            <a:ext cx="6191294" cy="1746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2150" i="1" dirty="0">
                <a:latin typeface="Garamond" panose="02020404030301010803" pitchFamily="18" charset="0"/>
              </a:rPr>
              <a:t>В школе с 10 сентября работает личная выставка Народного художника республики Татарстан </a:t>
            </a:r>
            <a:r>
              <a:rPr lang="ru-RU" sz="2150" i="1" dirty="0" err="1">
                <a:latin typeface="Garamond" panose="02020404030301010803" pitchFamily="18" charset="0"/>
              </a:rPr>
              <a:t>Мудариса</a:t>
            </a:r>
            <a:r>
              <a:rPr lang="ru-RU" sz="2150" i="1" dirty="0">
                <a:latin typeface="Garamond" panose="02020404030301010803" pitchFamily="18" charset="0"/>
              </a:rPr>
              <a:t> </a:t>
            </a:r>
            <a:r>
              <a:rPr lang="ru-RU" sz="2150" i="1" dirty="0" err="1">
                <a:latin typeface="Garamond" panose="02020404030301010803" pitchFamily="18" charset="0"/>
              </a:rPr>
              <a:t>Мухутдиновича</a:t>
            </a:r>
            <a:r>
              <a:rPr lang="ru-RU" sz="2150" i="1" dirty="0">
                <a:latin typeface="Garamond" panose="02020404030301010803" pitchFamily="18" charset="0"/>
              </a:rPr>
              <a:t> Мингазова. На выставке представлены работы разных лет. Основные темы в живописи посвящены татарскому народу и его культуре.</a:t>
            </a:r>
          </a:p>
        </p:txBody>
      </p:sp>
      <p:pic>
        <p:nvPicPr>
          <p:cNvPr id="1040" name="Picture 16">
            <a:extLst>
              <a:ext uri="{FF2B5EF4-FFF2-40B4-BE49-F238E27FC236}">
                <a16:creationId xmlns:a16="http://schemas.microsoft.com/office/drawing/2014/main" id="{86F2373D-37B3-AF51-CE9B-C86742516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7152" y="4737942"/>
            <a:ext cx="1550459" cy="20672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AC9C5401-64F5-10E9-ACA5-6164C8B8F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377" y="4195003"/>
            <a:ext cx="1759505" cy="23460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3CCEAE8-D26F-2FB5-F79E-546572BCD520}"/>
              </a:ext>
            </a:extLst>
          </p:cNvPr>
          <p:cNvSpPr txBox="1"/>
          <p:nvPr/>
        </p:nvSpPr>
        <p:spPr>
          <a:xfrm>
            <a:off x="3454411" y="4953000"/>
            <a:ext cx="563063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300" i="1" dirty="0">
                <a:solidFill>
                  <a:schemeClr val="bg1"/>
                </a:solidFill>
                <a:latin typeface="Garamond" panose="02020404030301010803" pitchFamily="18" charset="0"/>
              </a:rPr>
              <a:t>15 сентября в рамках «Недели добра» на территории школы была организована «Ярмарка </a:t>
            </a:r>
            <a:r>
              <a:rPr lang="ru-RU" sz="23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добра»,все</a:t>
            </a:r>
            <a:r>
              <a:rPr lang="ru-RU" sz="2300" i="1" dirty="0">
                <a:solidFill>
                  <a:schemeClr val="bg1"/>
                </a:solidFill>
                <a:latin typeface="Garamond" panose="02020404030301010803" pitchFamily="18" charset="0"/>
              </a:rPr>
              <a:t> собранные средства пойдут на покупку инвалидной коляски обучающийся в школе интернате № 4 Черновой Дарине.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6614CF3C-EC02-0AE4-A20D-27279D186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t>11.01.2024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7668B43-9CC0-025D-8123-C73CD3888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" t="6412" r="4722" b="13520"/>
          <a:stretch/>
        </p:blipFill>
        <p:spPr bwMode="auto">
          <a:xfrm>
            <a:off x="0" y="0"/>
            <a:ext cx="122056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854016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127</TotalTime>
  <Words>168</Words>
  <Application>Microsoft Office PowerPoint</Application>
  <PresentationFormat>Широкоэкранный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Bookman Old Style</vt:lpstr>
      <vt:lpstr>Calibri</vt:lpstr>
      <vt:lpstr>Franklin Gothic Book</vt:lpstr>
      <vt:lpstr>Garamond</vt:lpstr>
      <vt:lpstr>Wingdings</vt:lpstr>
      <vt:lpstr>Пользовательские</vt:lpstr>
      <vt:lpstr>Жизнь школы №144 за сентябрь 2023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Жизнь школы №144 за сентябрь 2023</dc:title>
  <dc:creator>admitrieva-1984@yandex.ru</dc:creator>
  <cp:lastModifiedBy>admitrieva-1984@yandex.ru</cp:lastModifiedBy>
  <cp:revision>3</cp:revision>
  <dcterms:created xsi:type="dcterms:W3CDTF">2024-01-11T17:51:01Z</dcterms:created>
  <dcterms:modified xsi:type="dcterms:W3CDTF">2024-01-11T20:07:21Z</dcterms:modified>
</cp:coreProperties>
</file>