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31.12.2025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31.12.2025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676554" y="96342"/>
            <a:ext cx="871728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октябрь 2025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BFF48D-6C6A-4DC8-9AE4-DD8E98B48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9" y="96342"/>
            <a:ext cx="1734671" cy="2312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A2936F-454C-4693-A266-30BF06B29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215" y="785787"/>
            <a:ext cx="1895012" cy="1425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E7E617B-C5CD-46E4-9883-1B59B68A49E5}"/>
              </a:ext>
            </a:extLst>
          </p:cNvPr>
          <p:cNvSpPr txBox="1"/>
          <p:nvPr/>
        </p:nvSpPr>
        <p:spPr>
          <a:xfrm>
            <a:off x="3597089" y="992903"/>
            <a:ext cx="3171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Наша команда по футболу приняла участие в Спартакиаде Советского района и заняла 2 место.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B671305-D9C2-4C3C-939D-50E7A41B5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725" y="942969"/>
            <a:ext cx="2163100" cy="162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FA2F170-8FFF-4C20-A3AC-7F2E5597AA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541" y="942969"/>
            <a:ext cx="2163100" cy="162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32DF2ED-33F5-4923-AF90-B2FA1013C6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811" y="1387053"/>
            <a:ext cx="1216744" cy="162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4B08AAD-0BE1-4A1E-A514-202753D942E4}"/>
              </a:ext>
            </a:extLst>
          </p:cNvPr>
          <p:cNvSpPr txBox="1"/>
          <p:nvPr/>
        </p:nvSpPr>
        <p:spPr>
          <a:xfrm>
            <a:off x="6393038" y="2565294"/>
            <a:ext cx="22994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5 октября в нашей школе был организован концерт ко дню учителя.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3366A0-DEF7-4A40-83FE-348F268E09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943" y="2028432"/>
            <a:ext cx="1981200" cy="1485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24AC978-0679-4DDD-A8E9-F03559482C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991" y="2276919"/>
            <a:ext cx="2299447" cy="1724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09EFF9C-4D01-4462-885B-5AEEBBDB93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16" y="3460435"/>
            <a:ext cx="1910062" cy="1432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C50AB31-865D-4E38-8810-DDD4EE6FDE3E}"/>
              </a:ext>
            </a:extLst>
          </p:cNvPr>
          <p:cNvSpPr txBox="1"/>
          <p:nvPr/>
        </p:nvSpPr>
        <p:spPr>
          <a:xfrm>
            <a:off x="29258" y="2722926"/>
            <a:ext cx="223191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Участники "Движения первых" нашей школы провели в преддверии "Дня отца" флешмоб для подшефного детского сада 394. 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A1FE061-32B2-4CB0-80AF-41A4968DED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87" y="4682620"/>
            <a:ext cx="2073089" cy="1554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E195802-6AFC-4840-9578-7B9948A3CF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550" y="4447511"/>
            <a:ext cx="1604412" cy="2270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D036ABB-E99E-486F-A17B-51E3827A7AEF}"/>
              </a:ext>
            </a:extLst>
          </p:cNvPr>
          <p:cNvSpPr txBox="1"/>
          <p:nvPr/>
        </p:nvSpPr>
        <p:spPr>
          <a:xfrm>
            <a:off x="3372102" y="4892982"/>
            <a:ext cx="23326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Поздравляем </a:t>
            </a:r>
            <a:r>
              <a:rPr lang="ru-RU" sz="20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Неськина</a:t>
            </a:r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Мирослава с достижением почетного 3 места в Чемпионате России по танцам на колясках!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54D71339-E996-4BEA-9783-3A5D78FC78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652" y="5157357"/>
            <a:ext cx="2115694" cy="1572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438760C8-DB15-41A3-85E9-7CD8592B318B}"/>
              </a:ext>
            </a:extLst>
          </p:cNvPr>
          <p:cNvSpPr txBox="1"/>
          <p:nvPr/>
        </p:nvSpPr>
        <p:spPr>
          <a:xfrm>
            <a:off x="6095983" y="3499870"/>
            <a:ext cx="23317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24.10.25 в нашей школе прошел праздник "Первой оценки" для параллели вторых классов. Праздник организовали учащиеся 5"А" класса, являющиеся участниками театрального кружка "Наше поколение" под руководством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Фаткулиной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Эльзы Маратовны.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FE44067-A86F-44E4-B53C-A6DE1F04DDCF}"/>
              </a:ext>
            </a:extLst>
          </p:cNvPr>
          <p:cNvSpPr txBox="1"/>
          <p:nvPr/>
        </p:nvSpPr>
        <p:spPr>
          <a:xfrm>
            <a:off x="10590847" y="2974460"/>
            <a:ext cx="156104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В рамках плана мероприятий Движения первых нашу школу посетил подшефный детский сад 394. Для них был организован показ спектакля "Бременские музыканты«.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01CC59D5-7280-4616-93ED-E6E0436605C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304" y="3361552"/>
            <a:ext cx="1985693" cy="1489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31.12.2025</a:t>
            </a:fld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385DAC-E7E2-49FF-B2CD-D41C1CEA3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230</TotalTime>
  <Words>134</Words>
  <Application>Microsoft Office PowerPoint</Application>
  <PresentationFormat>Широкоэкранный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Оля</cp:lastModifiedBy>
  <cp:revision>14</cp:revision>
  <dcterms:created xsi:type="dcterms:W3CDTF">2024-01-11T19:41:21Z</dcterms:created>
  <dcterms:modified xsi:type="dcterms:W3CDTF">2025-12-31T16:33:26Z</dcterms:modified>
</cp:coreProperties>
</file>