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14.11.2024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14.11.2024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745061" y="120877"/>
            <a:ext cx="871728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октябрь 2024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039472-23F4-5AB0-181B-3105F868C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1" y="104099"/>
            <a:ext cx="1909910" cy="1432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CAB9F4-C9B5-21AF-9743-0CB94913F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1" y="1406877"/>
            <a:ext cx="2117986" cy="1190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69101C-1CFB-DE0C-BA5A-F22C6EF226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840" y="185746"/>
            <a:ext cx="1744911" cy="981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E0C86ED-6003-C08A-7F41-3C7F6A3CB853}"/>
              </a:ext>
            </a:extLst>
          </p:cNvPr>
          <p:cNvSpPr txBox="1"/>
          <p:nvPr/>
        </p:nvSpPr>
        <p:spPr>
          <a:xfrm>
            <a:off x="2193111" y="925202"/>
            <a:ext cx="9928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                        4 октября в преддверии Дня учителя учащимися 11 а класса было приготовлено поздравление всех педагогов и учащимися нашей школы под руководством педагогов был подготовлен и состоялся праздничный концерт, посвященный Дню учителя.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2FAE38C-44F1-F9EE-B0E9-0963495A2D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395" y="1587485"/>
            <a:ext cx="1907864" cy="1435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3EAD8F7-F825-11F1-EE43-3062E06C49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097" y="1674355"/>
            <a:ext cx="1391903" cy="1047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A8A4DFE-EF9E-3EBC-F7E1-3A44A93DB2FD}"/>
              </a:ext>
            </a:extLst>
          </p:cNvPr>
          <p:cNvSpPr txBox="1"/>
          <p:nvPr/>
        </p:nvSpPr>
        <p:spPr>
          <a:xfrm>
            <a:off x="4607282" y="1530347"/>
            <a:ext cx="41372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7 октября ученики 144 школы приняли участие в спартакиаде Советского района по футболу.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7C13672-92CF-F0EB-BA27-5ADBF958B5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673" y="1903416"/>
            <a:ext cx="2174930" cy="1631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12F4D00-17C5-19A8-2927-04A41E5663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532" y="3316034"/>
            <a:ext cx="1527471" cy="1527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0458238-427F-539F-F8B8-7D622E949DF3}"/>
              </a:ext>
            </a:extLst>
          </p:cNvPr>
          <p:cNvSpPr txBox="1"/>
          <p:nvPr/>
        </p:nvSpPr>
        <p:spPr>
          <a:xfrm>
            <a:off x="32342" y="2602628"/>
            <a:ext cx="24069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10 октября в рамках "Россия - мои горизонты" было проведено занятие на тему: "</a:t>
            </a:r>
            <a:r>
              <a:rPr lang="ru-RU" sz="16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Практико</a:t>
            </a:r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- ориентированное занятие" и курсу </a:t>
            </a:r>
            <a:r>
              <a:rPr lang="ru-RU" sz="16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Семьеведение</a:t>
            </a:r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. Учащиеся 10"А" и 10"Б" классов посетили Казанский Медицинский колледж.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9F6E587-C1AC-8197-54CB-D80B876494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336" y="2218379"/>
            <a:ext cx="1527471" cy="2036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AE070DA-8F00-8F39-858B-56C46CB46D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62" b="11112"/>
          <a:stretch/>
        </p:blipFill>
        <p:spPr>
          <a:xfrm>
            <a:off x="5443639" y="3634927"/>
            <a:ext cx="1551950" cy="124002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3449A9CB-5BDE-86AC-8C85-2FF6BC69F5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481" y="2226726"/>
            <a:ext cx="2007751" cy="1505813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6A3294F7-DE4C-DB91-E2B5-EFA92EDB8200}"/>
              </a:ext>
            </a:extLst>
          </p:cNvPr>
          <p:cNvSpPr txBox="1"/>
          <p:nvPr/>
        </p:nvSpPr>
        <p:spPr>
          <a:xfrm>
            <a:off x="7027726" y="3040621"/>
            <a:ext cx="501681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                11 октября состоялось районное совещание по</a:t>
            </a:r>
          </a:p>
          <a:p>
            <a:r>
              <a:rPr lang="ru-RU" i="1" dirty="0">
                <a:latin typeface="Garamond" panose="02020404030301010803" pitchFamily="18" charset="0"/>
              </a:rPr>
              <a:t>                планируемым мероприятиям на 24-25 год, </a:t>
            </a:r>
          </a:p>
          <a:p>
            <a:r>
              <a:rPr lang="ru-RU" i="1" dirty="0">
                <a:latin typeface="Garamond" panose="02020404030301010803" pitchFamily="18" charset="0"/>
              </a:rPr>
              <a:t>                так же прошли выборы председателя районного школьного совета творческой молодежи, Оля Дмитриева с большим отрывом победила и стала новым председателем совета школьников Советского района.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3A0899C-8CAB-EAEA-5E43-B2CC381FE9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1" y="5089269"/>
            <a:ext cx="2404673" cy="1351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880854C6-112E-3E8A-D9C1-4DCD94B6642C}"/>
              </a:ext>
            </a:extLst>
          </p:cNvPr>
          <p:cNvSpPr txBox="1"/>
          <p:nvPr/>
        </p:nvSpPr>
        <p:spPr>
          <a:xfrm>
            <a:off x="15508" y="5037097"/>
            <a:ext cx="51020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31 октября ученики 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нашей школы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приняли участие в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первой игре городского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интеллектуального турнира " Что? Где? Когда? " проходящего в университете КАИ.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3EED3DCF-6C46-5B4A-BA71-45E0F56FA0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26" y="5453575"/>
            <a:ext cx="1747944" cy="1315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F9E8A379-3DAA-C5D0-20C4-FCE6A359517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092" y="4422709"/>
            <a:ext cx="1206982" cy="160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A95946A7-D604-2AA5-D604-D41D87032E8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385" y="4804388"/>
            <a:ext cx="1884033" cy="1119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7AAC72A8-A767-5560-2CB6-7844F80B251C}"/>
              </a:ext>
            </a:extLst>
          </p:cNvPr>
          <p:cNvSpPr txBox="1"/>
          <p:nvPr/>
        </p:nvSpPr>
        <p:spPr>
          <a:xfrm>
            <a:off x="6281703" y="5082832"/>
            <a:ext cx="59631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29 октября состоялась первая игра по </a:t>
            </a:r>
            <a:r>
              <a:rPr lang="ru-RU" sz="16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фиджитал</a:t>
            </a:r>
            <a:endParaRPr lang="ru-RU" sz="1600" i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</a:t>
            </a:r>
            <a:r>
              <a:rPr lang="ru-RU" sz="16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футболу,наша</a:t>
            </a:r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команда играла с командой "ОРЛЫ" 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СУНЦ IT-лицей КФУ и одержала победу со счетом 14:3,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следующая игра состоится 14.11.2024 с командой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"ЛЕОПАРДЫ" Средняя общеобразовательная русско-татарская</a:t>
            </a:r>
          </a:p>
          <a:p>
            <a:r>
              <a:rPr lang="ru-RU" sz="1600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школа 14, верим в нашу команду "ПИРАНЬИ"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FA0B45-0893-07B1-7DFD-FED0EDE07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174</TotalTime>
  <Words>224</Words>
  <Application>Microsoft Office PowerPoint</Application>
  <PresentationFormat>Широкоэкранный</PresentationFormat>
  <Paragraphs>18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Ольга Дмитриева</cp:lastModifiedBy>
  <cp:revision>9</cp:revision>
  <dcterms:created xsi:type="dcterms:W3CDTF">2024-01-11T19:41:21Z</dcterms:created>
  <dcterms:modified xsi:type="dcterms:W3CDTF">2024-11-14T19:55:47Z</dcterms:modified>
</cp:coreProperties>
</file>