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6" r:id="rId1"/>
  </p:sldMasterIdLst>
  <p:notesMasterIdLst>
    <p:notesMasterId r:id="rId4"/>
  </p:notesMasterIdLst>
  <p:handoutMasterIdLst>
    <p:handoutMasterId r:id="rId5"/>
  </p:handoutMasterIdLst>
  <p:sldIdLst>
    <p:sldId id="258" r:id="rId2"/>
    <p:sldId id="259" r:id="rId3"/>
  </p:sldIdLst>
  <p:sldSz cx="12192000" cy="6858000"/>
  <p:notesSz cx="6858000" cy="9144000"/>
  <p:defaultTextStyle>
    <a:defPPr rtl="0"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BA8B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29" autoAdjust="0"/>
    <p:restoredTop sz="94660"/>
  </p:normalViewPr>
  <p:slideViewPr>
    <p:cSldViewPr snapToGrid="0">
      <p:cViewPr varScale="1">
        <p:scale>
          <a:sx n="80" d="100"/>
          <a:sy n="80" d="100"/>
        </p:scale>
        <p:origin x="33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124" d="100"/>
          <a:sy n="124" d="100"/>
        </p:scale>
        <p:origin x="4950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handoutMaster" Target="handoutMasters/handoutMaster1.xml"/><Relationship Id="rId4" Type="http://schemas.openxmlformats.org/officeDocument/2006/relationships/notesMaster" Target="notesMasters/notes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en-US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1E51D080-0FA4-452C-BE9C-57B885F95115}" type="datetime1">
              <a:rPr lang="ru-RU" smtClean="0"/>
              <a:t>11.01.2024</a:t>
            </a:fld>
            <a:endParaRPr lang="en-US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en-US"/>
          </a:p>
        </p:txBody>
      </p:sp>
      <p:sp>
        <p:nvSpPr>
          <p:cNvPr id="5" name="Номер слайда 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ED92CB86-0DB9-4A70-B1CF-B23508471F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3557642"/>
      </p:ext>
    </p:extLst>
  </p:cSld>
  <p:clrMap bg1="lt1" tx1="dk1" bg2="lt2" tx2="dk2" accent1="accent1" accent2="accent2" accent3="accent3" accent4="accent4" accent5="accent5" accent6="accent6" hlink="hlink" folHlink="folHlink"/>
  <p:hf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en-US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A68A2903-BD5A-4833-B0CA-AB5B8165171B}" type="datetime1">
              <a:rPr lang="ru-RU" smtClean="0"/>
              <a:t>11.01.2024</a:t>
            </a:fld>
            <a:endParaRPr lang="en-US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en-US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ru"/>
              <a:t>Щелкните, чтобы изменить стили текста образца слайда</a:t>
            </a:r>
            <a:endParaRPr lang="en-US"/>
          </a:p>
          <a:p>
            <a:pPr lvl="1" rtl="0"/>
            <a:r>
              <a:rPr lang="ru"/>
              <a:t>Второй уровень</a:t>
            </a:r>
          </a:p>
          <a:p>
            <a:pPr lvl="2" rtl="0"/>
            <a:r>
              <a:rPr lang="ru"/>
              <a:t>Третий уровень</a:t>
            </a:r>
          </a:p>
          <a:p>
            <a:pPr lvl="3" rtl="0"/>
            <a:r>
              <a:rPr lang="ru"/>
              <a:t>Четвертый уровень</a:t>
            </a:r>
          </a:p>
          <a:p>
            <a:pPr lvl="4" rtl="0"/>
            <a:r>
              <a:rPr lang="ru"/>
              <a:t>Пятый уровень</a:t>
            </a:r>
            <a:endParaRPr lang="en-US"/>
          </a:p>
        </p:txBody>
      </p:sp>
      <p:sp>
        <p:nvSpPr>
          <p:cNvPr id="6" name="Нижний колонтитул 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en-US"/>
          </a:p>
        </p:txBody>
      </p:sp>
      <p:sp>
        <p:nvSpPr>
          <p:cNvPr id="7" name="Номер слайда 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9C2B151B-D7D1-48E5-8230-5AADBC794F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859278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39E3965E-AC41-4711-9D10-E25ABB132D86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rtlCol="0" anchor="b">
            <a:normAutofit/>
          </a:bodyPr>
          <a:lstStyle>
            <a:lvl1pPr algn="l">
              <a:lnSpc>
                <a:spcPct val="90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rt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Подзаголовок 2"/>
          <p:cNvSpPr>
            <a:spLocks noGrp="1"/>
          </p:cNvSpPr>
          <p:nvPr>
            <p:ph type="subTitle" idx="1"/>
          </p:nvPr>
        </p:nvSpPr>
        <p:spPr>
          <a:xfrm>
            <a:off x="1100051" y="4645152"/>
            <a:ext cx="10058400" cy="1143000"/>
          </a:xfrm>
        </p:spPr>
        <p:txBody>
          <a:bodyPr lIns="91440" rIns="91440" rtlCol="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1"/>
                </a:solidFill>
                <a:latin typeface="+mn-lt"/>
                <a:cs typeface="FreesiaUPC" panose="020B0502040204020203" pitchFamily="34" charset="-34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pPr rtl="0"/>
            <a:r>
              <a:rPr lang="ru-RU"/>
              <a:t>Образец подзаголовка</a:t>
            </a:r>
            <a:endParaRPr lang="en-US" dirty="0"/>
          </a:p>
        </p:txBody>
      </p:sp>
      <p:cxnSp>
        <p:nvCxn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id="{1F5DC8C3-BA5F-4EED-BB9A-A14272BD82A1}"/>
              </a:ext>
            </a:extLst>
          </p:cNvPr>
          <p:cNvCxnSpPr/>
          <p:nvPr/>
        </p:nvCxnSpPr>
        <p:spPr>
          <a:xfrm>
            <a:off x="1207658" y="4474741"/>
            <a:ext cx="987552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Дата 3">
            <a:extLst>
              <a:ext uri="{FF2B5EF4-FFF2-40B4-BE49-F238E27FC236}">
                <a16:creationId xmlns:a16="http://schemas.microsoft.com/office/drawing/2014/main" id="{9925CCF1-92C0-4AF3-BFAF-4921631915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8D4DAEB3-2211-4CA3-9D23-0143FCF3926F}" type="datetime1">
              <a:rPr lang="ru-RU" smtClean="0"/>
              <a:t>11.01.2024</a:t>
            </a:fld>
            <a:endParaRPr lang="en-US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51A78A9-3DFF-4937-A9F2-5D8CF495F3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6" name="Номер слайда 5">
            <a:extLst>
              <a:ext uri="{FF2B5EF4-FFF2-40B4-BE49-F238E27FC236}">
                <a16:creationId xmlns:a16="http://schemas.microsoft.com/office/drawing/2014/main" id="{5FAEB271-5CC0-4759-BC6E-8BE53AB227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83314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 rtlCol="0"/>
          <a:lstStyle/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7D5506EE-1026-4F35-9ACC-BD05BE0F9B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A82E9B35-0826-45CC-9C2C-707B22DFAA83}" type="datetime1">
              <a:rPr lang="ru-RU" smtClean="0"/>
              <a:t>11.01.2024</a:t>
            </a:fld>
            <a:endParaRPr lang="en-US" dirty="0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B7696E5F-8D95-4450-AE52-5438E6EDE2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9" name="Номер слайда 8">
            <a:extLst>
              <a:ext uri="{FF2B5EF4-FFF2-40B4-BE49-F238E27FC236}">
                <a16:creationId xmlns:a16="http://schemas.microsoft.com/office/drawing/2014/main" id="{999B2253-74CC-409E-BEB0-F8EFCFCB56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22698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E1B68A5B-D9FA-424B-A4EB-30E7223836B3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Вертикальный заголовок 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 rtlCol="0"/>
          <a:lstStyle/>
          <a:p>
            <a:pPr rt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 rtlCol="0"/>
          <a:lstStyle/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AF33D6B0-F070-45C4-A472-19F432BE39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74C0063D-EDF2-4190-A726-B9B651F864E7}" type="datetime1">
              <a:rPr lang="ru-RU" smtClean="0"/>
              <a:t>11.01.2024</a:t>
            </a:fld>
            <a:endParaRPr lang="en-US" dirty="0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9975399F-DAB2-410D-967F-ED17E6F796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10" name="Номер слайда 9">
            <a:extLst>
              <a:ext uri="{FF2B5EF4-FFF2-40B4-BE49-F238E27FC236}">
                <a16:creationId xmlns:a16="http://schemas.microsoft.com/office/drawing/2014/main" id="{F762A46F-6BE5-4D12-9412-5CA7672EA8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18272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 rtlCol="0"/>
          <a:lstStyle/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354D8B55-9EA8-4B81-8E84-9B93B0A275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BE289488-0C23-4DC8-A9FA-240659547385}" type="datetime1">
              <a:rPr lang="ru-RU" smtClean="0"/>
              <a:t>11.01.2024</a:t>
            </a:fld>
            <a:endParaRPr lang="en-US" dirty="0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062CA021-2578-47CB-822C-BDDFF7223B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9" name="Номер слайда 8">
            <a:extLst>
              <a:ext uri="{FF2B5EF4-FFF2-40B4-BE49-F238E27FC236}">
                <a16:creationId xmlns:a16="http://schemas.microsoft.com/office/drawing/2014/main" id="{C4AAB51D-4141-4682-9375-DAFD5FB9DD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26706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A585C21A-8B93-4657-B5DF-7EAEAD3BE127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rtlCol="0" anchor="b" anchorCtr="0">
            <a:normAutofit/>
          </a:bodyPr>
          <a:lstStyle>
            <a:lvl1pPr>
              <a:lnSpc>
                <a:spcPct val="90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rt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97280" y="4663440"/>
            <a:ext cx="10058400" cy="1143000"/>
          </a:xfrm>
        </p:spPr>
        <p:txBody>
          <a:bodyPr lIns="91440" rIns="91440" rtlCol="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ru-RU"/>
              <a:t>Образец текста</a:t>
            </a:r>
          </a:p>
        </p:txBody>
      </p:sp>
      <p:cxnSp>
        <p:nvCxn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id="{459DE2C1-4C52-40A3-8959-27B2C1BEBFF6}"/>
              </a:ext>
            </a:extLst>
          </p:cNvPr>
          <p:cNvCxnSpPr/>
          <p:nvPr/>
        </p:nvCxnSpPr>
        <p:spPr>
          <a:xfrm>
            <a:off x="1207658" y="4485132"/>
            <a:ext cx="987552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Дата 6">
            <a:extLst>
              <a:ext uri="{FF2B5EF4-FFF2-40B4-BE49-F238E27FC236}">
                <a16:creationId xmlns:a16="http://schemas.microsoft.com/office/drawing/2014/main" id="{AAF2E137-EC28-48F8-9198-1F02539029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33EFA117-2261-4A1D-8BE7-0B7E6A1366C0}" type="datetime1">
              <a:rPr lang="ru-RU" smtClean="0"/>
              <a:t>11.01.2024</a:t>
            </a:fld>
            <a:endParaRPr lang="en-US" dirty="0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189422CD-6F62-4DD6-89EF-07A60B42D2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11" name="Номер слайда 10">
            <a:extLst>
              <a:ext uri="{FF2B5EF4-FFF2-40B4-BE49-F238E27FC236}">
                <a16:creationId xmlns:a16="http://schemas.microsoft.com/office/drawing/2014/main" id="{69C6AFF8-42B4-4D05-969B-9F5FB33555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41625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 rtlCol="0"/>
          <a:lstStyle/>
          <a:p>
            <a:pPr rt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097280" y="2120900"/>
            <a:ext cx="4639736" cy="3748193"/>
          </a:xfrm>
        </p:spPr>
        <p:txBody>
          <a:bodyPr rtlCol="0"/>
          <a:lstStyle/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515944" y="2120900"/>
            <a:ext cx="4639736" cy="3748194"/>
          </a:xfrm>
        </p:spPr>
        <p:txBody>
          <a:bodyPr rtlCol="0"/>
          <a:lstStyle/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2" name="Дата 1">
            <a:extLst>
              <a:ext uri="{FF2B5EF4-FFF2-40B4-BE49-F238E27FC236}">
                <a16:creationId xmlns:a16="http://schemas.microsoft.com/office/drawing/2014/main" id="{5782D47D-B0DC-4C40-BCC6-BBBA32584A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659279E9-B6DA-4AB3-A7CE-B748E56BEA69}" type="datetime1">
              <a:rPr lang="ru-RU" smtClean="0"/>
              <a:t>11.01.2024</a:t>
            </a:fld>
            <a:endParaRPr lang="en-US" dirty="0"/>
          </a:p>
        </p:txBody>
      </p:sp>
      <p:sp>
        <p:nvSpPr>
          <p:cNvPr id="9" name="Нижний колонтитул 8">
            <a:extLst>
              <a:ext uri="{FF2B5EF4-FFF2-40B4-BE49-F238E27FC236}">
                <a16:creationId xmlns:a16="http://schemas.microsoft.com/office/drawing/2014/main" id="{4690D34E-7EBD-44B2-83CA-4C126A18D7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10" name="Номер слайда 9">
            <a:extLst>
              <a:ext uri="{FF2B5EF4-FFF2-40B4-BE49-F238E27FC236}">
                <a16:creationId xmlns:a16="http://schemas.microsoft.com/office/drawing/2014/main" id="{2AC511A1-9BBD-42DE-92FB-2AF44F8E97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66630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 rtlCol="0"/>
          <a:lstStyle/>
          <a:p>
            <a:pPr rt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97280" y="2057400"/>
            <a:ext cx="4639736" cy="736282"/>
          </a:xfrm>
        </p:spPr>
        <p:txBody>
          <a:bodyPr lIns="91440" rIns="91440" rtlCol="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1097280" y="2958274"/>
            <a:ext cx="4639736" cy="2910821"/>
          </a:xfrm>
        </p:spPr>
        <p:txBody>
          <a:bodyPr rtlCol="0"/>
          <a:lstStyle/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515944" y="2057400"/>
            <a:ext cx="4639736" cy="736282"/>
          </a:xfrm>
        </p:spPr>
        <p:txBody>
          <a:bodyPr lIns="91440" rIns="91440" rtlCol="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515944" y="2958273"/>
            <a:ext cx="4639736" cy="2910821"/>
          </a:xfrm>
        </p:spPr>
        <p:txBody>
          <a:bodyPr rtlCol="0"/>
          <a:lstStyle/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2" name="Дата 1">
            <a:extLst>
              <a:ext uri="{FF2B5EF4-FFF2-40B4-BE49-F238E27FC236}">
                <a16:creationId xmlns:a16="http://schemas.microsoft.com/office/drawing/2014/main" id="{8AF8A515-AA94-45D1-9223-5C2272618D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17CF7452-61A3-4CDC-ACAB-74E5B4A7EF57}" type="datetime1">
              <a:rPr lang="ru-RU" smtClean="0"/>
              <a:t>11.01.2024</a:t>
            </a:fld>
            <a:endParaRPr lang="en-US" dirty="0"/>
          </a:p>
        </p:txBody>
      </p:sp>
      <p:sp>
        <p:nvSpPr>
          <p:cNvPr id="11" name="Нижний колонтитул 10">
            <a:extLst>
              <a:ext uri="{FF2B5EF4-FFF2-40B4-BE49-F238E27FC236}">
                <a16:creationId xmlns:a16="http://schemas.microsoft.com/office/drawing/2014/main" id="{D052F5BC-98E0-4D60-AD67-9547738B7D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12" name="Номер слайда 11">
            <a:extLst>
              <a:ext uri="{FF2B5EF4-FFF2-40B4-BE49-F238E27FC236}">
                <a16:creationId xmlns:a16="http://schemas.microsoft.com/office/drawing/2014/main" id="{A38552DC-952E-41EA-AAAF-C2187523C0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81946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6" name="Дата 5">
            <a:extLst>
              <a:ext uri="{FF2B5EF4-FFF2-40B4-BE49-F238E27FC236}">
                <a16:creationId xmlns:a16="http://schemas.microsoft.com/office/drawing/2014/main" id="{7392073F-158F-44A3-8913-917AFFC1BC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E4D00952-BE77-47A2-BE29-2226E2D6BB12}" type="datetime1">
              <a:rPr lang="ru-RU" smtClean="0"/>
              <a:t>11.01.2024</a:t>
            </a:fld>
            <a:endParaRPr lang="en-US" dirty="0"/>
          </a:p>
        </p:txBody>
      </p:sp>
      <p:sp>
        <p:nvSpPr>
          <p:cNvPr id="7" name="Нижний колонтитул 6">
            <a:extLst>
              <a:ext uri="{FF2B5EF4-FFF2-40B4-BE49-F238E27FC236}">
                <a16:creationId xmlns:a16="http://schemas.microsoft.com/office/drawing/2014/main" id="{EED72207-24CA-42B7-A975-2F8E41CBA9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8" name="Номер слайда 7">
            <a:extLst>
              <a:ext uri="{FF2B5EF4-FFF2-40B4-BE49-F238E27FC236}">
                <a16:creationId xmlns:a16="http://schemas.microsoft.com/office/drawing/2014/main" id="{D01080F2-251A-4B88-9A62-16F46D724F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18605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A8E9C91B-7EAD-4562-AB0E-DFB9663AECE3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Дата 1">
            <a:extLst>
              <a:ext uri="{FF2B5EF4-FFF2-40B4-BE49-F238E27FC236}">
                <a16:creationId xmlns:a16="http://schemas.microsoft.com/office/drawing/2014/main" id="{94E9223F-721F-47BF-9FD5-0F8D12FF0D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14D5EF43-AECB-4459-AE90-3AFB54138C76}" type="datetime1">
              <a:rPr lang="ru-RU" smtClean="0"/>
              <a:t>11.01.2024</a:t>
            </a:fld>
            <a:endParaRPr lang="en-US" dirty="0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05915714-6BBA-4593-8591-4E26F7D58D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4" name="Номер слайда 3">
            <a:extLst>
              <a:ext uri="{FF2B5EF4-FFF2-40B4-BE49-F238E27FC236}">
                <a16:creationId xmlns:a16="http://schemas.microsoft.com/office/drawing/2014/main" id="{BE06F857-D2E1-44DD-ABDD-EBB739645B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14226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 7">
            <a:extLst>
              <a:ext uri="{FF2B5EF4-FFF2-40B4-BE49-F238E27FC236}">
                <a16:creationId xmlns:a16="http://schemas.microsoft.com/office/drawing/2014/main" id="{16D90D66-BCB9-4229-A829-628874352AC0}"/>
              </a:ext>
            </a:extLst>
          </p:cNvPr>
          <p:cNvSpPr/>
          <p:nvPr/>
        </p:nvSpPr>
        <p:spPr>
          <a:xfrm>
            <a:off x="16" y="0"/>
            <a:ext cx="4654296" cy="68580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Заголовок 1"/>
          <p:cNvSpPr>
            <a:spLocks noGrp="1"/>
          </p:cNvSpPr>
          <p:nvPr>
            <p:ph type="title"/>
          </p:nvPr>
        </p:nvSpPr>
        <p:spPr>
          <a:xfrm>
            <a:off x="643466" y="786383"/>
            <a:ext cx="3517567" cy="2093975"/>
          </a:xfrm>
        </p:spPr>
        <p:txBody>
          <a:bodyPr rtlCol="0" anchor="b">
            <a:normAutofit/>
          </a:bodyPr>
          <a:lstStyle>
            <a:lvl1pPr>
              <a:lnSpc>
                <a:spcPct val="90000"/>
              </a:lnSpc>
              <a:defRPr sz="3600" b="0">
                <a:solidFill>
                  <a:srgbClr val="FFFFFF"/>
                </a:solidFill>
              </a:defRPr>
            </a:lvl1pPr>
          </a:lstStyle>
          <a:p>
            <a:pPr rt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458984" y="812799"/>
            <a:ext cx="5928344" cy="5294757"/>
          </a:xfrm>
        </p:spPr>
        <p:txBody>
          <a:bodyPr rtlCol="0"/>
          <a:lstStyle/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43465" y="3043050"/>
            <a:ext cx="3517567" cy="3064505"/>
          </a:xfrm>
        </p:spPr>
        <p:txBody>
          <a:bodyPr lIns="91440" rIns="91440" rtlCol="0"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43464" y="6446520"/>
            <a:ext cx="3517568" cy="365125"/>
          </a:xfrm>
        </p:spPr>
        <p:txBody>
          <a:bodyPr rtlCol="0"/>
          <a:lstStyle>
            <a:lvl1pPr algn="l">
              <a:defRPr/>
            </a:lvl1pPr>
          </a:lstStyle>
          <a:p>
            <a:pPr rtl="0"/>
            <a:fld id="{FD0FAC8F-653F-479B-B209-9F30C9091843}" type="datetime1">
              <a:rPr lang="ru-RU" smtClean="0"/>
              <a:t>11.01.2024</a:t>
            </a:fld>
            <a:endParaRPr lang="en-US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5458983" y="6446520"/>
            <a:ext cx="5334019" cy="365125"/>
          </a:xfrm>
        </p:spPr>
        <p:txBody>
          <a:bodyPr rtlCol="0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pPr rtl="0"/>
            <a:endParaRPr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rtl="0"/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32822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DA134939-39C0-4522-A125-A13DFDA66490}"/>
              </a:ext>
            </a:extLst>
          </p:cNvPr>
          <p:cNvSpPr/>
          <p:nvPr/>
        </p:nvSpPr>
        <p:spPr>
          <a:xfrm>
            <a:off x="0" y="4578350"/>
            <a:ext cx="12188825" cy="227965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Рисунок 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578350"/>
          </a:xfrm>
          <a:solidFill>
            <a:schemeClr val="bg1">
              <a:lumMod val="85000"/>
            </a:schemeClr>
          </a:solidFill>
        </p:spPr>
        <p:txBody>
          <a:bodyPr lIns="457200" tIns="457200" rtlCol="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" name="Заголовок 1"/>
          <p:cNvSpPr>
            <a:spLocks noGrp="1"/>
          </p:cNvSpPr>
          <p:nvPr>
            <p:ph type="title"/>
          </p:nvPr>
        </p:nvSpPr>
        <p:spPr>
          <a:xfrm>
            <a:off x="1097279" y="4799362"/>
            <a:ext cx="10113645" cy="743682"/>
          </a:xfrm>
        </p:spPr>
        <p:txBody>
          <a:bodyPr tIns="0" bIns="0" rtlCol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pPr rt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097279" y="5715000"/>
            <a:ext cx="10113264" cy="609600"/>
          </a:xfrm>
        </p:spPr>
        <p:txBody>
          <a:bodyPr lIns="91440" tIns="0" rIns="91440" bIns="0" rtlCol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 rtl="0"/>
            <a:fld id="{36FD9FC9-5FD1-4E3B-B719-212F55599717}" type="datetime1">
              <a:rPr lang="ru-RU" smtClean="0"/>
              <a:t>11.01.2024</a:t>
            </a:fld>
            <a:endParaRPr lang="en-US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1097279" y="6446838"/>
            <a:ext cx="6818262" cy="365125"/>
          </a:xfrm>
        </p:spPr>
        <p:txBody>
          <a:bodyPr rtlCol="0"/>
          <a:lstStyle/>
          <a:p>
            <a:pPr algn="l" rtl="0"/>
            <a:endParaRPr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32677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416A0E3C-60E6-4F39-BC55-5F7C224E1F7C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rtl="0"/>
            <a:r>
              <a:rPr lang="ru" dirty="0"/>
              <a:t>Стиль образца заголовка</a:t>
            </a:r>
            <a:endParaRPr lang="en-US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97280" y="2108201"/>
            <a:ext cx="10058400" cy="3760891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 rtl="0"/>
            <a:r>
              <a:rPr lang="ru" dirty="0"/>
              <a:t>Щелкните, чтобы изменить стили текста образца слайда</a:t>
            </a:r>
          </a:p>
          <a:p>
            <a:pPr lvl="1" rtl="0"/>
            <a:r>
              <a:rPr lang="ru" dirty="0"/>
              <a:t>Второй уровень</a:t>
            </a:r>
          </a:p>
          <a:p>
            <a:pPr lvl="2" rtl="0"/>
            <a:r>
              <a:rPr lang="ru" dirty="0"/>
              <a:t>Третий уровень</a:t>
            </a:r>
          </a:p>
          <a:p>
            <a:pPr lvl="3" rtl="0"/>
            <a:r>
              <a:rPr lang="ru" dirty="0"/>
              <a:t>Четвертый уровень</a:t>
            </a:r>
          </a:p>
          <a:p>
            <a:pPr lvl="4" rtl="0"/>
            <a:r>
              <a:rPr lang="ru" dirty="0"/>
              <a:t>Пятый уровень</a:t>
            </a:r>
            <a:endParaRPr lang="en-US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218426" y="6446838"/>
            <a:ext cx="2584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rgbClr val="FFFFFF"/>
                </a:solidFill>
                <a:latin typeface="+mn-lt"/>
                <a:cs typeface="Calibri" panose="020F0502020204030204" pitchFamily="34" charset="0"/>
              </a:defRPr>
            </a:lvl1pPr>
          </a:lstStyle>
          <a:p>
            <a:fld id="{428A7F57-8526-4A03-89D8-FFB0245E6649}" type="datetime1">
              <a:rPr lang="ru-RU" smtClean="0"/>
              <a:t>11.01.2024</a:t>
            </a:fld>
            <a:endParaRPr lang="en-US" dirty="0"/>
          </a:p>
        </p:txBody>
      </p:sp>
      <p:sp>
        <p:nvSpPr>
          <p:cNvPr id="5" name="Нижний колонтитул 4"/>
          <p:cNvSpPr>
            <a:spLocks noGrp="1"/>
          </p:cNvSpPr>
          <p:nvPr>
            <p:ph type="ftr" sz="quarter" idx="3"/>
          </p:nvPr>
        </p:nvSpPr>
        <p:spPr>
          <a:xfrm>
            <a:off x="1097279" y="6446838"/>
            <a:ext cx="681826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cap="all" baseline="0">
                <a:solidFill>
                  <a:srgbClr val="FFFFFF"/>
                </a:solidFill>
                <a:latin typeface="+mn-lt"/>
                <a:cs typeface="Calibri" panose="020F050202020403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10993582" y="6446838"/>
            <a:ext cx="7800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rgbClr val="FFFFFF"/>
                </a:solidFill>
                <a:latin typeface="+mn-lt"/>
                <a:cs typeface="Calibri" panose="020F0502020204030204" pitchFamily="34" charset="0"/>
              </a:defRPr>
            </a:lvl1pPr>
          </a:lstStyle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0" name="Прямая соединительная линия 9">
            <a:extLst>
              <a:ext uri="{FF2B5EF4-FFF2-40B4-BE49-F238E27FC236}">
                <a16:creationId xmlns:a16="http://schemas.microsoft.com/office/drawing/2014/main" id="{C5025DAC-8B93-4160-B017-3A274A5828C0}"/>
              </a:ext>
            </a:extLst>
          </p:cNvPr>
          <p:cNvCxnSpPr/>
          <p:nvPr/>
        </p:nvCxnSpPr>
        <p:spPr>
          <a:xfrm>
            <a:off x="1193532" y="1897380"/>
            <a:ext cx="996696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349822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8" r:id="rId1"/>
    <p:sldLayoutId id="2147483749" r:id="rId2"/>
    <p:sldLayoutId id="2147483747" r:id="rId3"/>
    <p:sldLayoutId id="2147483743" r:id="rId4"/>
    <p:sldLayoutId id="2147483738" r:id="rId5"/>
    <p:sldLayoutId id="2147483732" r:id="rId6"/>
    <p:sldLayoutId id="2147483733" r:id="rId7"/>
    <p:sldLayoutId id="2147483734" r:id="rId8"/>
    <p:sldLayoutId id="2147483735" r:id="rId9"/>
    <p:sldLayoutId id="2147483736" r:id="rId10"/>
    <p:sldLayoutId id="2147483737" r:id="rId11"/>
  </p:sldLayoutIdLst>
  <p:hf sldNum="0"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700" i="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11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1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Calibri" panose="020F0502020204030204" pitchFamily="34" charset="0"/>
        </a:defRPr>
      </a:lvl1pPr>
      <a:lvl2pPr marL="38404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7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Calibri" panose="020F0502020204030204" pitchFamily="34" charset="0"/>
        </a:defRPr>
      </a:lvl2pPr>
      <a:lvl3pPr marL="56692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3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Calibri" panose="020F0502020204030204" pitchFamily="34" charset="0"/>
        </a:defRPr>
      </a:lvl3pPr>
      <a:lvl4pPr marL="74980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3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Calibri" panose="020F0502020204030204" pitchFamily="34" charset="0"/>
        </a:defRPr>
      </a:lvl4pPr>
      <a:lvl5pPr marL="93268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3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Calibri" panose="020F0502020204030204" pitchFamily="34" charset="0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Relationship Id="rId9" Type="http://schemas.openxmlformats.org/officeDocument/2006/relationships/image" Target="../media/image8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Прямоугольник 46">
            <a:extLst>
              <a:ext uri="{FF2B5EF4-FFF2-40B4-BE49-F238E27FC236}">
                <a16:creationId xmlns:a16="http://schemas.microsoft.com/office/drawing/2014/main" id="{FBDCECDC-EEE3-4128-AA5E-82A8C08796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07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  <p:sp>
        <p:nvSpPr>
          <p:cNvPr id="49" name="Прямоугольник 48">
            <a:extLst>
              <a:ext uri="{FF2B5EF4-FFF2-40B4-BE49-F238E27FC236}">
                <a16:creationId xmlns:a16="http://schemas.microsoft.com/office/drawing/2014/main" id="{4260EDE0-989C-4E16-AF94-F652294D82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07" y="4953000"/>
            <a:ext cx="12188952" cy="19050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3597098-8A66-5C87-49EF-C23BEFEE5EB9}"/>
              </a:ext>
            </a:extLst>
          </p:cNvPr>
          <p:cNvSpPr txBox="1"/>
          <p:nvPr/>
        </p:nvSpPr>
        <p:spPr>
          <a:xfrm>
            <a:off x="100482" y="78565"/>
            <a:ext cx="910413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i="1" dirty="0">
                <a:solidFill>
                  <a:schemeClr val="bg1"/>
                </a:solidFill>
                <a:highlight>
                  <a:srgbClr val="C0C0C0"/>
                </a:highlight>
                <a:latin typeface="Garamond" panose="02020404030301010803" pitchFamily="18" charset="0"/>
              </a:rPr>
              <a:t>Жизнь школы №144 за октябрь 2023 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053E15C1-DEDB-1CE8-BC71-0EC9A1AB57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19055" y="78577"/>
            <a:ext cx="3172463" cy="146313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6D023465-5AE9-4DB5-B0E0-DA7E7AA8D83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3875" y="1034112"/>
            <a:ext cx="3588151" cy="1427479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5CA6E75-4EC7-0D6F-C003-795CDE26E71A}"/>
              </a:ext>
            </a:extLst>
          </p:cNvPr>
          <p:cNvSpPr txBox="1"/>
          <p:nvPr/>
        </p:nvSpPr>
        <p:spPr>
          <a:xfrm>
            <a:off x="0" y="901870"/>
            <a:ext cx="7006154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400" i="1" dirty="0">
                <a:latin typeface="Garamond" panose="02020404030301010803" pitchFamily="18" charset="0"/>
              </a:rPr>
              <a:t>4 октября прошел </a:t>
            </a:r>
            <a:r>
              <a:rPr lang="ru-RU" sz="2400" i="1" dirty="0" err="1">
                <a:latin typeface="Garamond" panose="02020404030301010803" pitchFamily="18" charset="0"/>
              </a:rPr>
              <a:t>экофорум</a:t>
            </a:r>
            <a:r>
              <a:rPr lang="ru-RU" sz="2400" i="1" dirty="0">
                <a:latin typeface="Garamond" panose="02020404030301010803" pitchFamily="18" charset="0"/>
              </a:rPr>
              <a:t> "Школьный кубок чистоты«, в нем поучаствовали учащиеся из нашей школы в составе "Движения первых". Куратор </a:t>
            </a:r>
            <a:r>
              <a:rPr lang="ru-RU" sz="2400" i="1" dirty="0" err="1">
                <a:latin typeface="Garamond" panose="02020404030301010803" pitchFamily="18" charset="0"/>
              </a:rPr>
              <a:t>Минуллина</a:t>
            </a:r>
            <a:r>
              <a:rPr lang="ru-RU" sz="2400" i="1" dirty="0">
                <a:latin typeface="Garamond" panose="02020404030301010803" pitchFamily="18" charset="0"/>
              </a:rPr>
              <a:t> Ландыш </a:t>
            </a:r>
            <a:r>
              <a:rPr lang="ru-RU" sz="2400" i="1" dirty="0" err="1">
                <a:latin typeface="Garamond" panose="02020404030301010803" pitchFamily="18" charset="0"/>
              </a:rPr>
              <a:t>Радиковна</a:t>
            </a:r>
            <a:r>
              <a:rPr lang="ru-RU" sz="2400" i="1" dirty="0">
                <a:latin typeface="Garamond" panose="02020404030301010803" pitchFamily="18" charset="0"/>
              </a:rPr>
              <a:t>.</a:t>
            </a:r>
          </a:p>
        </p:txBody>
      </p:sp>
      <p:pic>
        <p:nvPicPr>
          <p:cNvPr id="1030" name="Picture 6">
            <a:extLst>
              <a:ext uri="{FF2B5EF4-FFF2-40B4-BE49-F238E27FC236}">
                <a16:creationId xmlns:a16="http://schemas.microsoft.com/office/drawing/2014/main" id="{2AD24F93-0D37-87CD-B31B-AC0E906868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6474" y="2225043"/>
            <a:ext cx="2798731" cy="209904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>
            <a:extLst>
              <a:ext uri="{FF2B5EF4-FFF2-40B4-BE49-F238E27FC236}">
                <a16:creationId xmlns:a16="http://schemas.microsoft.com/office/drawing/2014/main" id="{4995F2F1-E213-FC43-FC3C-DDCB889879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64" y="3212340"/>
            <a:ext cx="2298218" cy="172366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>
            <a:extLst>
              <a:ext uri="{FF2B5EF4-FFF2-40B4-BE49-F238E27FC236}">
                <a16:creationId xmlns:a16="http://schemas.microsoft.com/office/drawing/2014/main" id="{B4482D11-1E2E-A9DE-16F7-AF5AB74711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1459" y="3926093"/>
            <a:ext cx="2690368" cy="172366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B48BD94A-8882-22E2-8723-181D4F8ECCC5}"/>
              </a:ext>
            </a:extLst>
          </p:cNvPr>
          <p:cNvSpPr txBox="1"/>
          <p:nvPr/>
        </p:nvSpPr>
        <p:spPr>
          <a:xfrm>
            <a:off x="-1541" y="4919008"/>
            <a:ext cx="6809757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i="1" dirty="0">
                <a:solidFill>
                  <a:schemeClr val="bg1"/>
                </a:solidFill>
                <a:latin typeface="Garamond" panose="02020404030301010803" pitchFamily="18" charset="0"/>
              </a:rPr>
              <a:t>4 октября, в нашей школе состоялся</a:t>
            </a:r>
            <a:br>
              <a:rPr lang="ru-RU" sz="2000" i="1" dirty="0">
                <a:solidFill>
                  <a:schemeClr val="bg1"/>
                </a:solidFill>
                <a:latin typeface="Garamond" panose="02020404030301010803" pitchFamily="18" charset="0"/>
              </a:rPr>
            </a:br>
            <a:r>
              <a:rPr lang="ru-RU" sz="2000" i="1" dirty="0">
                <a:solidFill>
                  <a:schemeClr val="bg1"/>
                </a:solidFill>
                <a:latin typeface="Garamond" panose="02020404030301010803" pitchFamily="18" charset="0"/>
              </a:rPr>
              <a:t>концерт Государственного ансамбля</a:t>
            </a:r>
            <a:br>
              <a:rPr lang="ru-RU" sz="2000" i="1" dirty="0">
                <a:solidFill>
                  <a:schemeClr val="bg1"/>
                </a:solidFill>
                <a:latin typeface="Garamond" panose="02020404030301010803" pitchFamily="18" charset="0"/>
              </a:rPr>
            </a:br>
            <a:r>
              <a:rPr lang="ru-RU" sz="2000" i="1" dirty="0">
                <a:solidFill>
                  <a:schemeClr val="bg1"/>
                </a:solidFill>
                <a:latin typeface="Garamond" panose="02020404030301010803" pitchFamily="18" charset="0"/>
              </a:rPr>
              <a:t>песни и танца Республики Татарстан. Коллектив подготовил насыщенную программу, состоящую из более 20-и номеров — это песни и танцы народов мира. Высокий уровень выступлений, разнообразная программа, красивые костюмы - восхитили учителей и детей.</a:t>
            </a:r>
          </a:p>
        </p:txBody>
      </p:sp>
      <p:pic>
        <p:nvPicPr>
          <p:cNvPr id="1036" name="Picture 12">
            <a:extLst>
              <a:ext uri="{FF2B5EF4-FFF2-40B4-BE49-F238E27FC236}">
                <a16:creationId xmlns:a16="http://schemas.microsoft.com/office/drawing/2014/main" id="{47EC218F-6660-DF05-30BF-37B6E06A7D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58681" y="5166912"/>
            <a:ext cx="2866495" cy="161240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>
            <a:extLst>
              <a:ext uri="{FF2B5EF4-FFF2-40B4-BE49-F238E27FC236}">
                <a16:creationId xmlns:a16="http://schemas.microsoft.com/office/drawing/2014/main" id="{6707621E-6A5D-783C-B651-160D4B49D1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06154" y="4981379"/>
            <a:ext cx="2690368" cy="151333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0" name="Picture 16">
            <a:extLst>
              <a:ext uri="{FF2B5EF4-FFF2-40B4-BE49-F238E27FC236}">
                <a16:creationId xmlns:a16="http://schemas.microsoft.com/office/drawing/2014/main" id="{1884EAD5-38BC-767A-DB33-1E569200D9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11315" y="3942271"/>
            <a:ext cx="2690368" cy="151333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770DFAB3-E58A-9F47-C48A-5D7287BE58E6}"/>
              </a:ext>
            </a:extLst>
          </p:cNvPr>
          <p:cNvSpPr txBox="1"/>
          <p:nvPr/>
        </p:nvSpPr>
        <p:spPr>
          <a:xfrm>
            <a:off x="4563361" y="2467798"/>
            <a:ext cx="7575954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i="1" dirty="0">
                <a:latin typeface="Garamond" panose="02020404030301010803" pitchFamily="18" charset="0"/>
              </a:rPr>
              <a:t>18 октября 2023 в рамках городского акции: "Литературный дворик", посвященный открытию 19 октября </a:t>
            </a:r>
            <a:r>
              <a:rPr lang="ru-RU" i="1" dirty="0" err="1">
                <a:latin typeface="Garamond" panose="02020404030301010803" pitchFamily="18" charset="0"/>
              </a:rPr>
              <a:t>Царско</a:t>
            </a:r>
            <a:r>
              <a:rPr lang="ru-RU" i="1" dirty="0">
                <a:latin typeface="Garamond" panose="02020404030301010803" pitchFamily="18" charset="0"/>
              </a:rPr>
              <a:t> - сельского лицея в Санкт- Петербурге, где учился А.С. Пушкин. В мероприятии приняли участие учащиеся 8 "Б" класса, под руководством зав .библиотекой Фаткулиной Э.М., со спектаклем: " Как я провёл лето". В постановке были использованы отрывки из музыкальных спектаклей и фильмов: "Бременские </a:t>
            </a:r>
            <a:br>
              <a:rPr lang="ru-RU" i="1" dirty="0">
                <a:latin typeface="Garamond" panose="02020404030301010803" pitchFamily="18" charset="0"/>
              </a:rPr>
            </a:br>
            <a:r>
              <a:rPr lang="ru-RU" i="1" dirty="0">
                <a:latin typeface="Garamond" panose="02020404030301010803" pitchFamily="18" charset="0"/>
              </a:rPr>
              <a:t>                          музыканты", песня из фильма</a:t>
            </a:r>
            <a:br>
              <a:rPr lang="ru-RU" i="1" dirty="0">
                <a:latin typeface="Garamond" panose="02020404030301010803" pitchFamily="18" charset="0"/>
              </a:rPr>
            </a:br>
            <a:r>
              <a:rPr lang="ru-RU" i="1" dirty="0">
                <a:latin typeface="Garamond" panose="02020404030301010803" pitchFamily="18" charset="0"/>
              </a:rPr>
              <a:t>                          "Отважный Ширак", "Бармалей".</a:t>
            </a:r>
            <a:br>
              <a:rPr lang="ru-RU" i="1" dirty="0">
                <a:latin typeface="Garamond" panose="02020404030301010803" pitchFamily="18" charset="0"/>
              </a:rPr>
            </a:br>
            <a:r>
              <a:rPr lang="ru-RU" i="1" dirty="0">
                <a:latin typeface="Garamond" panose="02020404030301010803" pitchFamily="18" charset="0"/>
              </a:rPr>
              <a:t>                           Ребята окунулись в сказочный и волшебный</a:t>
            </a:r>
            <a:br>
              <a:rPr lang="ru-RU" i="1" dirty="0">
                <a:latin typeface="Garamond" panose="02020404030301010803" pitchFamily="18" charset="0"/>
              </a:rPr>
            </a:br>
            <a:r>
              <a:rPr lang="ru-RU" i="1" dirty="0">
                <a:latin typeface="Garamond" panose="02020404030301010803" pitchFamily="18" charset="0"/>
              </a:rPr>
              <a:t>                          мир, где воплощались их самые заветные</a:t>
            </a:r>
            <a:br>
              <a:rPr lang="ru-RU" i="1" dirty="0">
                <a:latin typeface="Garamond" panose="02020404030301010803" pitchFamily="18" charset="0"/>
              </a:rPr>
            </a:br>
            <a:r>
              <a:rPr lang="ru-RU" i="1" dirty="0">
                <a:latin typeface="Garamond" panose="02020404030301010803" pitchFamily="18" charset="0"/>
              </a:rPr>
              <a:t>                                                                     </a:t>
            </a:r>
            <a:r>
              <a:rPr lang="ru-RU" i="1" dirty="0">
                <a:solidFill>
                  <a:schemeClr val="tx1">
                    <a:lumMod val="95000"/>
                    <a:lumOff val="5000"/>
                  </a:schemeClr>
                </a:solidFill>
                <a:latin typeface="Garamond" panose="02020404030301010803" pitchFamily="18" charset="0"/>
              </a:rPr>
              <a:t>желания.</a:t>
            </a:r>
          </a:p>
        </p:txBody>
      </p:sp>
    </p:spTree>
    <p:extLst>
      <p:ext uri="{BB962C8B-B14F-4D97-AF65-F5344CB8AC3E}">
        <p14:creationId xmlns:p14="http://schemas.microsoft.com/office/powerpoint/2010/main" val="1917146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>
            <a:extLst>
              <a:ext uri="{FF2B5EF4-FFF2-40B4-BE49-F238E27FC236}">
                <a16:creationId xmlns:a16="http://schemas.microsoft.com/office/drawing/2014/main" id="{3D6C2B69-A46C-BE90-823C-022205030B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8D4DAEB3-2211-4CA3-9D23-0143FCF3926F}" type="datetime1">
              <a:rPr lang="ru-RU" smtClean="0"/>
              <a:t>11.01.2024</a:t>
            </a:fld>
            <a:endParaRPr lang="en-US" dirty="0"/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B150C8BB-A508-8AEF-4C34-A1E3F73AE3D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527"/>
          <a:stretch/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>
            <a:extLst>
              <a:ext uri="{FF2B5EF4-FFF2-40B4-BE49-F238E27FC236}">
                <a16:creationId xmlns:a16="http://schemas.microsoft.com/office/drawing/2014/main" id="{636F6A04-9D7D-6127-33CE-EC30ED189E8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585" t="33068" r="67306" b="55609"/>
          <a:stretch/>
        </p:blipFill>
        <p:spPr bwMode="auto">
          <a:xfrm>
            <a:off x="327548" y="2484306"/>
            <a:ext cx="1896363" cy="6991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84585534"/>
      </p:ext>
    </p:extLst>
  </p:cSld>
  <p:clrMapOvr>
    <a:masterClrMapping/>
  </p:clrMapOvr>
</p:sld>
</file>

<file path=ppt/theme/theme1.xml><?xml version="1.0" encoding="utf-8"?>
<a:theme xmlns:a="http://schemas.openxmlformats.org/drawingml/2006/main" name="Пользовательские">
  <a:themeElements>
    <a:clrScheme name="Custom 37">
      <a:dk1>
        <a:srgbClr val="000000"/>
      </a:dk1>
      <a:lt1>
        <a:srgbClr val="FFFFFF"/>
      </a:lt1>
      <a:dk2>
        <a:srgbClr val="4A5356"/>
      </a:dk2>
      <a:lt2>
        <a:srgbClr val="E8E3CE"/>
      </a:lt2>
      <a:accent1>
        <a:srgbClr val="9BA8B7"/>
      </a:accent1>
      <a:accent2>
        <a:srgbClr val="E6A02E"/>
      </a:accent2>
      <a:accent3>
        <a:srgbClr val="BF6A3B"/>
      </a:accent3>
      <a:accent4>
        <a:srgbClr val="92987A"/>
      </a:accent4>
      <a:accent5>
        <a:srgbClr val="857659"/>
      </a:accent5>
      <a:accent6>
        <a:srgbClr val="A0988C"/>
      </a:accent6>
      <a:hlink>
        <a:srgbClr val="00B0F0"/>
      </a:hlink>
      <a:folHlink>
        <a:srgbClr val="738F97"/>
      </a:folHlink>
    </a:clrScheme>
    <a:fontScheme name="Retrospect">
      <a:majorFont>
        <a:latin typeface="Bookman Old Style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Franklin Gothic Book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41798995_TF56160789" id="{80AA9D2D-EE59-4148-A11E-A51EEE828B28}" vid="{AEAFD717-D3C8-4034-8F7E-D5220B0CCEB8}"/>
    </a:ext>
  </a:extLst>
</a:theme>
</file>

<file path=ppt/theme/theme2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{256C7241-F54F-486E-AD39-50C5ED1B7533}tf56160789_win32</Template>
  <TotalTime>26</TotalTime>
  <Words>198</Words>
  <Application>Microsoft Office PowerPoint</Application>
  <PresentationFormat>Широкоэкранный</PresentationFormat>
  <Paragraphs>5</Paragraphs>
  <Slides>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7" baseType="lpstr">
      <vt:lpstr>Bookman Old Style</vt:lpstr>
      <vt:lpstr>Calibri</vt:lpstr>
      <vt:lpstr>Franklin Gothic Book</vt:lpstr>
      <vt:lpstr>Garamond</vt:lpstr>
      <vt:lpstr>Пользовательские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admitrieva-1984@yandex.ru</dc:creator>
  <cp:lastModifiedBy>admitrieva-1984@yandex.ru</cp:lastModifiedBy>
  <cp:revision>3</cp:revision>
  <dcterms:created xsi:type="dcterms:W3CDTF">2024-01-11T18:41:38Z</dcterms:created>
  <dcterms:modified xsi:type="dcterms:W3CDTF">2024-01-11T20:08:17Z</dcterms:modified>
</cp:coreProperties>
</file>