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31.12.2025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4057253" y="0"/>
            <a:ext cx="860833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ноябрь 2025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77A0E2-4461-4935-AB74-48E2886A9F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0"/>
          <a:stretch/>
        </p:blipFill>
        <p:spPr>
          <a:xfrm>
            <a:off x="1802275" y="711837"/>
            <a:ext cx="2254978" cy="1781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7E4517-8FC8-4729-ACEE-2F9258BB4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34" y="47335"/>
            <a:ext cx="2007690" cy="1505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7555E3F-FA06-4B49-BB9D-47F9324D945A}"/>
              </a:ext>
            </a:extLst>
          </p:cNvPr>
          <p:cNvSpPr txBox="1"/>
          <p:nvPr/>
        </p:nvSpPr>
        <p:spPr>
          <a:xfrm>
            <a:off x="4050868" y="800219"/>
            <a:ext cx="408388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Garamond" panose="02020404030301010803" pitchFamily="18" charset="0"/>
              </a:rPr>
              <a:t>В нашей школе завершился групповой этап ШБЛ КЭС-БАСКЕТ среди юношей. Благодаря своим усилиям ребята получили заслуженные плоды — одержали уверенную победу и вышли в плей-офф.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06BF46-E937-4124-9B41-7E49D4DB64EA}"/>
              </a:ext>
            </a:extLst>
          </p:cNvPr>
          <p:cNvSpPr txBox="1"/>
          <p:nvPr/>
        </p:nvSpPr>
        <p:spPr>
          <a:xfrm>
            <a:off x="2610908" y="2569124"/>
            <a:ext cx="408388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Наша школьная баскетбольная команда приняла участие в школьной баскетбольной лиге КЭС-БАСКЕТ, где смогла провести более семи напряжённых игр. Благодаря высокому уровню игры и стабильности, наша команда заняла почётное третье место, доказав свой статус сильного и сплочённого коллектива.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A0E9F8D-9AF2-42B7-B941-3B5B06BC00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84" y="2680585"/>
            <a:ext cx="2512624" cy="1890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98E3FFE-3979-49A3-9EAB-D5A8F95EEEBB}"/>
              </a:ext>
            </a:extLst>
          </p:cNvPr>
          <p:cNvSpPr txBox="1"/>
          <p:nvPr/>
        </p:nvSpPr>
        <p:spPr>
          <a:xfrm>
            <a:off x="10215110" y="829896"/>
            <a:ext cx="197688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Завершилось  первенство Советского района по мини-футболу среди юношей 2008-2009 гр. Где наши ребята заняли 3 место. 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9FA531D-CF11-4960-AB69-FAD82ED96B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165" y="877262"/>
            <a:ext cx="1962963" cy="1477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97C1395-C08D-410E-A7EF-5D82E7E15C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802" y="2487285"/>
            <a:ext cx="2591128" cy="1949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A7D5E29D-C7A4-4D37-8AA9-CD4E5DA835C3}"/>
              </a:ext>
            </a:extLst>
          </p:cNvPr>
          <p:cNvSpPr txBox="1"/>
          <p:nvPr/>
        </p:nvSpPr>
        <p:spPr>
          <a:xfrm>
            <a:off x="9304191" y="2855144"/>
            <a:ext cx="31452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Наши ребята 2012-2013 гр. приняли участие в первенстве Советского района по мини-футболу, показали очень слаженную игру, достойное соперничество.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810C8FC5-2F45-4522-A73B-8379D9C3E9C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1" r="16064"/>
          <a:stretch/>
        </p:blipFill>
        <p:spPr>
          <a:xfrm>
            <a:off x="89619" y="5063579"/>
            <a:ext cx="2180603" cy="1683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F0E69929-4511-456E-B292-618BE966283E}"/>
              </a:ext>
            </a:extLst>
          </p:cNvPr>
          <p:cNvSpPr txBox="1"/>
          <p:nvPr/>
        </p:nvSpPr>
        <p:spPr>
          <a:xfrm>
            <a:off x="2233416" y="4981424"/>
            <a:ext cx="183368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Ученица 11б Дмитриева Ольга заняла 1 место в конкурсе «Лидер Советского района».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7C3818E-28E6-449A-8639-1EB0D900E4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337" y="4590899"/>
            <a:ext cx="1404070" cy="1872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B1F61D66-496A-481E-A308-DD2384EAE6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394" y="5207683"/>
            <a:ext cx="1149724" cy="1532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87FE3C65-55F7-4B48-9DDC-7803A42D617C}"/>
              </a:ext>
            </a:extLst>
          </p:cNvPr>
          <p:cNvSpPr txBox="1"/>
          <p:nvPr/>
        </p:nvSpPr>
        <p:spPr>
          <a:xfrm>
            <a:off x="5356721" y="4595838"/>
            <a:ext cx="346245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Ученики 1В класса  участвовали во Всероссийской экологической акции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«Покормите птиц зимой».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Работу они выполнили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совместно с родителями,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используя подручные 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материалы.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1D223348-ECBF-46D1-988D-E5BED71D15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984" y="4637917"/>
            <a:ext cx="2043953" cy="1532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FBABA693-4B51-491E-8F8D-D3E10C1B047D}"/>
              </a:ext>
            </a:extLst>
          </p:cNvPr>
          <p:cNvSpPr txBox="1"/>
          <p:nvPr/>
        </p:nvSpPr>
        <p:spPr>
          <a:xfrm>
            <a:off x="8586590" y="4666438"/>
            <a:ext cx="352226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Команда девушек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по баскетболу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приняла участие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в школьной лиге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КЭС-Баскет.  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Несмотря на достойную борьбу, в финале уступили соперникам и заняли почётное 2-е место. 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31.12.2025</a:t>
            </a:fld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FB4CE5-923C-47C0-9FD4-B948F5844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399</TotalTime>
  <Words>193</Words>
  <Application>Microsoft Office PowerPoint</Application>
  <PresentationFormat>Широкоэкранный</PresentationFormat>
  <Paragraphs>19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Оля</cp:lastModifiedBy>
  <cp:revision>14</cp:revision>
  <dcterms:created xsi:type="dcterms:W3CDTF">2024-01-11T19:41:21Z</dcterms:created>
  <dcterms:modified xsi:type="dcterms:W3CDTF">2025-12-31T14:58:00Z</dcterms:modified>
</cp:coreProperties>
</file>