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22.12.2024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22.12.2024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2919644" y="-4715"/>
            <a:ext cx="871728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ноябрь 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36042BF4-9A50-A2D4-1432-F770E81297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0FA53FE-E128-8827-1CB9-AF209697B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3" y="55875"/>
            <a:ext cx="2459831" cy="1383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60084D4-F6EA-68FB-D8E0-530910F705A4}"/>
              </a:ext>
            </a:extLst>
          </p:cNvPr>
          <p:cNvSpPr txBox="1"/>
          <p:nvPr/>
        </p:nvSpPr>
        <p:spPr>
          <a:xfrm>
            <a:off x="251005" y="835013"/>
            <a:ext cx="79102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                                        01.11.2024 в ЦДТ «Азино» прошел районный конкурс  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                              «Красна девица и Добрый </a:t>
            </a:r>
            <a:r>
              <a:rPr lang="ru-RU" i="1" dirty="0" err="1">
                <a:latin typeface="Garamond" panose="02020404030301010803" pitchFamily="18" charset="0"/>
              </a:rPr>
              <a:t>молодец»,ученица</a:t>
            </a:r>
            <a:r>
              <a:rPr lang="ru-RU" i="1" dirty="0">
                <a:latin typeface="Garamond" panose="02020404030301010803" pitchFamily="18" charset="0"/>
              </a:rPr>
              <a:t> 10б класса Дмитриева Ольга стала лауреатом конкурса, а ученик 9в класса Шишканов Иван стал победителем конкурса и обладателем звания «Добрый молодец» Советского района города Казани. Шишканов Иван будет представлять Советский район в финале городского этапа.</a:t>
            </a:r>
          </a:p>
          <a:p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A6AC59-91C8-438F-32D3-D7B846DA2A44}"/>
              </a:ext>
            </a:extLst>
          </p:cNvPr>
          <p:cNvSpPr txBox="1"/>
          <p:nvPr/>
        </p:nvSpPr>
        <p:spPr>
          <a:xfrm>
            <a:off x="195942" y="2302630"/>
            <a:ext cx="75808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4.11.2024 наша страна отмечает День народного единства. Совместный формат с Российским обществом «Знание»: просмотр тематического цикла видеороликов «ДНК России». ФЛЕШМОБ "Народные костюмы". концерт, выставка рисунков, ФЛЕШМОБ "Пока мы едины-мы непобедимы" 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F197CA88-9543-AF72-A18C-6F960AA9C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14" y="2477766"/>
            <a:ext cx="2161403" cy="1621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580BBF1-82B2-BFBE-22BF-4CD686BFA9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180" y="3712292"/>
            <a:ext cx="1794704" cy="1350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DC8BBD5-7962-BFE7-7ABA-188CA19E9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3" y="3515175"/>
            <a:ext cx="1794704" cy="1350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E14982B-C8F0-C3E6-BFA4-59BD11031CA8}"/>
              </a:ext>
            </a:extLst>
          </p:cNvPr>
          <p:cNvSpPr txBox="1"/>
          <p:nvPr/>
        </p:nvSpPr>
        <p:spPr>
          <a:xfrm>
            <a:off x="3689040" y="3502959"/>
            <a:ext cx="61409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 07.11.2024 состоялся районный этап</a:t>
            </a:r>
          </a:p>
          <a:p>
            <a:r>
              <a:rPr lang="ru-RU" i="1" dirty="0">
                <a:latin typeface="Garamond" panose="02020404030301010803" pitchFamily="18" charset="0"/>
              </a:rPr>
              <a:t>школьной баскетбольной лиги "КЭС-баскет" </a:t>
            </a:r>
          </a:p>
          <a:p>
            <a:r>
              <a:rPr lang="ru-RU" i="1" dirty="0">
                <a:latin typeface="Garamond" panose="02020404030301010803" pitchFamily="18" charset="0"/>
              </a:rPr>
              <a:t>2024/2025 </a:t>
            </a:r>
            <a:r>
              <a:rPr lang="ru-RU" i="1" dirty="0" err="1">
                <a:latin typeface="Garamond" panose="02020404030301010803" pitchFamily="18" charset="0"/>
              </a:rPr>
              <a:t>года,где</a:t>
            </a:r>
            <a:r>
              <a:rPr lang="ru-RU" i="1" dirty="0">
                <a:latin typeface="Garamond" panose="02020404030301010803" pitchFamily="18" charset="0"/>
              </a:rPr>
              <a:t> наши девочки заняли 1 место среди школ микрорайона Азино-2 и впервые примут участие на финальных играх. Поздравляем наших победительниц!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183A942-F58A-C6E5-0B5F-25A300AAA3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605" y="4931165"/>
            <a:ext cx="2152758" cy="1619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86801039-BC52-2E8A-EAF2-0475449F5B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514" y="5415298"/>
            <a:ext cx="1898469" cy="1423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589B7AA6-198F-5A92-65D9-9BE2A309CFB1}"/>
              </a:ext>
            </a:extLst>
          </p:cNvPr>
          <p:cNvSpPr txBox="1"/>
          <p:nvPr/>
        </p:nvSpPr>
        <p:spPr>
          <a:xfrm>
            <a:off x="78663" y="5095580"/>
            <a:ext cx="44196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08.11.2024 состоялся «Лидер Советского района-2024» Всего приняло участие 20 конкурсантов, которые показали себя настоящими лидерами, готовыми вести свои организации. Нашу школа представляла ученица 9 б класса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Майсейкова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Диана.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F0460FED-781C-571D-181A-5169FA36C3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2" b="17157"/>
          <a:stretch/>
        </p:blipFill>
        <p:spPr>
          <a:xfrm>
            <a:off x="7846197" y="1010601"/>
            <a:ext cx="1771101" cy="1515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C5291CE6-1D9D-D031-3FB6-10D5DCD90393}"/>
              </a:ext>
            </a:extLst>
          </p:cNvPr>
          <p:cNvSpPr txBox="1"/>
          <p:nvPr/>
        </p:nvSpPr>
        <p:spPr>
          <a:xfrm>
            <a:off x="9686742" y="839926"/>
            <a:ext cx="250525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latin typeface="Garamond" panose="02020404030301010803" pitchFamily="18" charset="0"/>
              </a:rPr>
              <a:t>15.11.2024 завершились соревнования по баскетболу ШБЛ "КЭС-БАСКЕТ" сезон 2024/2025 где наши ребята заняли 3 место. Наша школа впервые заняла призовое место на данных соревнованиях, все ребята получили медали и огромное </a:t>
            </a:r>
            <a:r>
              <a:rPr lang="ru-RU" sz="1600" i="1" dirty="0" err="1">
                <a:latin typeface="Garamond" panose="02020404030301010803" pitchFamily="18" charset="0"/>
              </a:rPr>
              <a:t>колличество</a:t>
            </a:r>
            <a:r>
              <a:rPr lang="ru-RU" sz="1600" i="1" dirty="0">
                <a:latin typeface="Garamond" panose="02020404030301010803" pitchFamily="18" charset="0"/>
              </a:rPr>
              <a:t> эмоций. Поздравляем ребят с НАШЕЙ ПОБЕДОЙ, ВЫ ЛУЧШИЕ. В конце октября пройдут соревнования по баскетболу в рамках Спартакиады, желаем им победы!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4AB2AFBA-D08D-C8E3-0F5C-A3503EAEE3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736" y="5684934"/>
            <a:ext cx="1432345" cy="1077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821B2FD8-9AE8-C866-C36C-69C47CED98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83"/>
          <a:stretch/>
        </p:blipFill>
        <p:spPr>
          <a:xfrm>
            <a:off x="10964352" y="4610874"/>
            <a:ext cx="1130340" cy="1059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6D0E98DE-0E1A-4F2B-2D20-B4A6F2C86AAE}"/>
              </a:ext>
            </a:extLst>
          </p:cNvPr>
          <p:cNvSpPr txBox="1"/>
          <p:nvPr/>
        </p:nvSpPr>
        <p:spPr>
          <a:xfrm>
            <a:off x="7920363" y="4865690"/>
            <a:ext cx="317899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14.11.2024г прошла игра против Школы 14, </a:t>
            </a:r>
            <a:r>
              <a:rPr lang="ru-RU" sz="16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команда"ЛЕОПАРДЫ</a:t>
            </a:r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" где наша команда "ПИРАНЬИ" одержала победу со счетом 14:1, следующая игра пройдет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28.11.2024г с командой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"КОБРЫ" СОШ 87.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22.12.2024</a:t>
            </a:fld>
            <a:endParaRPr lang="en-US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8D39EA94-2A7F-02DD-7686-E7AD1D8BB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187</TotalTime>
  <Words>274</Words>
  <Application>Microsoft Office PowerPoint</Application>
  <PresentationFormat>Широкоэкранный</PresentationFormat>
  <Paragraphs>13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Ольга Дмитриева</cp:lastModifiedBy>
  <cp:revision>8</cp:revision>
  <dcterms:created xsi:type="dcterms:W3CDTF">2024-01-11T19:41:21Z</dcterms:created>
  <dcterms:modified xsi:type="dcterms:W3CDTF">2024-12-22T19:59:09Z</dcterms:modified>
</cp:coreProperties>
</file>