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2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11.01.2024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BF60C4-6282-9747-1ADD-AA79524A3B68}"/>
              </a:ext>
            </a:extLst>
          </p:cNvPr>
          <p:cNvSpPr txBox="1"/>
          <p:nvPr/>
        </p:nvSpPr>
        <p:spPr>
          <a:xfrm>
            <a:off x="3051581" y="-24534"/>
            <a:ext cx="92230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i="1" dirty="0"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ноябрь 2023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C191F24-B42B-6A47-8F9F-3911BB086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3" y="134920"/>
            <a:ext cx="2360106" cy="1770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43C5CD7-191A-505B-6B1F-D6A162B25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900" y="830997"/>
            <a:ext cx="254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0861F5-6063-8380-D26B-50E3EF1AA9B8}"/>
              </a:ext>
            </a:extLst>
          </p:cNvPr>
          <p:cNvSpPr txBox="1"/>
          <p:nvPr/>
        </p:nvSpPr>
        <p:spPr>
          <a:xfrm>
            <a:off x="0" y="2039920"/>
            <a:ext cx="464144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8 ноября 2023 года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сборная команда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144 школы провела 2 матча по баскетболу в рамках школьного турнира КЭС Баскет. Учащиеся школы одержали победу со счетом: 144 школа-156школа 54-11 144 школа-149 школа 27-12.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2BED4B1D-DA40-EC3F-3E5C-558C9C6E8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725" y="1981199"/>
            <a:ext cx="2160895" cy="2881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5F95C74-84E6-A4AA-67ED-466AD97CE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553" y="897451"/>
            <a:ext cx="3150384" cy="17720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4C21FEF8-1CE1-F796-8D0D-60117F1E1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100" y="838350"/>
            <a:ext cx="1901819" cy="2535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5DEF71-0A3D-D115-7B1D-466D10088D8A}"/>
              </a:ext>
            </a:extLst>
          </p:cNvPr>
          <p:cNvSpPr txBox="1"/>
          <p:nvPr/>
        </p:nvSpPr>
        <p:spPr>
          <a:xfrm>
            <a:off x="6763445" y="1167348"/>
            <a:ext cx="52844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                13 ноября учащиеся</a:t>
            </a:r>
            <a:br>
              <a:rPr lang="ru-RU" sz="2400" i="1" dirty="0">
                <a:latin typeface="Garamond" panose="02020404030301010803" pitchFamily="18" charset="0"/>
              </a:rPr>
            </a:br>
            <a:r>
              <a:rPr lang="ru-RU" sz="2400" i="1" dirty="0">
                <a:latin typeface="Garamond" panose="02020404030301010803" pitchFamily="18" charset="0"/>
              </a:rPr>
              <a:t>                школы посетили</a:t>
            </a:r>
            <a:br>
              <a:rPr lang="ru-RU" sz="2400" i="1" dirty="0">
                <a:latin typeface="Garamond" panose="02020404030301010803" pitchFamily="18" charset="0"/>
              </a:rPr>
            </a:br>
            <a:r>
              <a:rPr lang="ru-RU" sz="2400" i="1" dirty="0">
                <a:latin typeface="Garamond" panose="02020404030301010803" pitchFamily="18" charset="0"/>
              </a:rPr>
              <a:t>                профессиональную</a:t>
            </a:r>
            <a:br>
              <a:rPr lang="ru-RU" sz="2400" i="1" dirty="0">
                <a:latin typeface="Garamond" panose="02020404030301010803" pitchFamily="18" charset="0"/>
              </a:rPr>
            </a:br>
            <a:r>
              <a:rPr lang="ru-RU" sz="2400" i="1" dirty="0">
                <a:latin typeface="Garamond" panose="02020404030301010803" pitchFamily="18" charset="0"/>
              </a:rPr>
              <a:t>                пробу "Разработчик</a:t>
            </a:r>
            <a:br>
              <a:rPr lang="ru-RU" sz="2400" i="1" dirty="0">
                <a:latin typeface="Garamond" panose="02020404030301010803" pitchFamily="18" charset="0"/>
              </a:rPr>
            </a:br>
            <a:r>
              <a:rPr lang="ru-RU" sz="2400" i="1" dirty="0">
                <a:latin typeface="Garamond" panose="02020404030301010803" pitchFamily="18" charset="0"/>
              </a:rPr>
              <a:t>Web - и мультимедийных</a:t>
            </a:r>
            <a:br>
              <a:rPr lang="ru-RU" sz="2400" i="1" dirty="0">
                <a:latin typeface="Garamond" panose="02020404030301010803" pitchFamily="18" charset="0"/>
              </a:rPr>
            </a:br>
            <a:r>
              <a:rPr lang="ru-RU" sz="2400" i="1" dirty="0">
                <a:latin typeface="Garamond" panose="02020404030301010803" pitchFamily="18" charset="0"/>
              </a:rPr>
              <a:t>технологий в ГАПОУ</a:t>
            </a:r>
            <a:br>
              <a:rPr lang="ru-RU" sz="2400" i="1" dirty="0">
                <a:latin typeface="Garamond" panose="02020404030301010803" pitchFamily="18" charset="0"/>
              </a:rPr>
            </a:br>
            <a:r>
              <a:rPr lang="ru-RU" sz="2400" i="1" dirty="0">
                <a:latin typeface="Garamond" panose="02020404030301010803" pitchFamily="18" charset="0"/>
              </a:rPr>
              <a:t>"МЦК - КТИТС" (Техникум связи). Учащиеся ознакомились в востребованной профессией в наше время. Во время </a:t>
            </a:r>
            <a:r>
              <a:rPr lang="ru-RU" sz="2400" i="1" dirty="0" err="1">
                <a:latin typeface="Garamond" panose="02020404030301010803" pitchFamily="18" charset="0"/>
              </a:rPr>
              <a:t>профпробы</a:t>
            </a:r>
            <a:r>
              <a:rPr lang="ru-RU" sz="2400" i="1" dirty="0">
                <a:latin typeface="Garamond" panose="02020404030301010803" pitchFamily="18" charset="0"/>
              </a:rPr>
              <a:t> было очень интересно и увлекательно!</a:t>
            </a: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13113F96-526C-5570-4FD7-F4B1BD0C63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6"/>
          <a:stretch/>
        </p:blipFill>
        <p:spPr bwMode="auto">
          <a:xfrm>
            <a:off x="1863692" y="3900958"/>
            <a:ext cx="2563980" cy="1382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910B4098-4759-2AFD-23AB-ED86AAB80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591" y="5176372"/>
            <a:ext cx="2150962" cy="1613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61980F8C-9689-DAA6-2E69-26DAF7EA4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3" y="4963949"/>
            <a:ext cx="2394305" cy="1795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67739D-1BBD-FB20-53E1-FDA51A4B59E1}"/>
              </a:ext>
            </a:extLst>
          </p:cNvPr>
          <p:cNvSpPr txBox="1"/>
          <p:nvPr/>
        </p:nvSpPr>
        <p:spPr>
          <a:xfrm>
            <a:off x="4918553" y="4936004"/>
            <a:ext cx="70033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latin typeface="Garamond" panose="02020404030301010803" pitchFamily="18" charset="0"/>
              </a:rPr>
              <a:t>15 ноября 9«А» вместе со своим классным руководителем Гусейновым Д. М. посетили центр "Доверие" в рамках открытых дверей ознакомились с работой центра, посетили сенсорную комнату и обсудили предложенный фильм по основам профилактики отклоняющегося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C3EA12-A15F-EA5C-56A2-8D6C136BA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11.01.2024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8A12636-69B4-783A-47C5-80E76B061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538594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20</TotalTime>
  <Words>141</Words>
  <Application>Microsoft Office PowerPoint</Application>
  <PresentationFormat>Широкоэкранный</PresentationFormat>
  <Paragraphs>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1</cp:revision>
  <dcterms:created xsi:type="dcterms:W3CDTF">2024-01-11T19:14:28Z</dcterms:created>
  <dcterms:modified xsi:type="dcterms:W3CDTF">2024-01-11T19:34:28Z</dcterms:modified>
</cp:coreProperties>
</file>