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notesMasterIdLst>
    <p:notesMasterId r:id="rId4"/>
  </p:notesMasterIdLst>
  <p:handoutMasterIdLst>
    <p:handoutMasterId r:id="rId5"/>
  </p:handoutMasterIdLst>
  <p:sldIdLst>
    <p:sldId id="258" r:id="rId2"/>
    <p:sldId id="259" r:id="rId3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542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49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E51D080-0FA4-452C-BE9C-57B885F95115}" type="datetime1">
              <a:rPr lang="ru-RU" smtClean="0"/>
              <a:t>03.04.2026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68A2903-BD5A-4833-B0CA-AB5B8165171B}" type="datetime1">
              <a:rPr lang="ru-RU" smtClean="0"/>
              <a:t>03.04.2026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  <a:endParaRPr lang="en-US"/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  <a:cs typeface="FreesiaUPC" panose="020B0502040204020203" pitchFamily="34" charset="-34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Дата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4DAEB3-2211-4CA3-9D23-0143FCF3926F}" type="datetime1">
              <a:rPr lang="ru-RU" smtClean="0"/>
              <a:t>03.04.2026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2E9B35-0826-45CC-9C2C-707B22DFAA83}" type="datetime1">
              <a:rPr lang="ru-RU" smtClean="0"/>
              <a:t>03.04.2026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C0063D-EDF2-4190-A726-B9B651F864E7}" type="datetime1">
              <a:rPr lang="ru-RU" smtClean="0"/>
              <a:t>03.04.2026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E289488-0C23-4DC8-A9FA-240659547385}" type="datetime1">
              <a:rPr lang="ru-RU" smtClean="0"/>
              <a:t>03.04.2026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Дата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EFA117-2261-4A1D-8BE7-0B7E6A1366C0}" type="datetime1">
              <a:rPr lang="ru-RU" smtClean="0"/>
              <a:t>03.04.2026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9279E9-B6DA-4AB3-A7CE-B748E56BEA69}" type="datetime1">
              <a:rPr lang="ru-RU" smtClean="0"/>
              <a:t>03.04.2026</a:t>
            </a:fld>
            <a:endParaRPr lang="en-US" dirty="0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 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CF7452-61A3-4CDC-ACAB-74E5B4A7EF57}" type="datetime1">
              <a:rPr lang="ru-RU" smtClean="0"/>
              <a:t>03.04.2026</a:t>
            </a:fld>
            <a:endParaRPr lang="en-US" dirty="0"/>
          </a:p>
        </p:txBody>
      </p:sp>
      <p:sp>
        <p:nvSpPr>
          <p:cNvPr id="11" name="Нижний колонтитул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Номер слайда 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Дата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D00952-BE77-47A2-BE29-2226E2D6BB12}" type="datetime1">
              <a:rPr lang="ru-RU" smtClean="0"/>
              <a:t>03.04.2026</a:t>
            </a:fld>
            <a:endParaRPr lang="en-US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Номер слайда 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4D5EF43-AECB-4459-AE90-3AFB54138C76}" type="datetime1">
              <a:rPr lang="ru-RU" smtClean="0"/>
              <a:t>03.04.2026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Номер слайда 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FD0FAC8F-653F-479B-B209-9F30C9091843}" type="datetime1">
              <a:rPr lang="ru-RU" smtClean="0"/>
              <a:t>03.04.2026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Рисунок 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36FD9FC9-5FD1-4E3B-B719-212F55599717}" type="datetime1">
              <a:rPr lang="ru-RU" smtClean="0"/>
              <a:t>03.04.2026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 dirty="0"/>
              <a:t>Стиль образца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ru" dirty="0"/>
              <a:t>Щелкните, чтобы изменить стили текста образца слайда</a:t>
            </a:r>
          </a:p>
          <a:p>
            <a:pPr lvl="1" rtl="0"/>
            <a:r>
              <a:rPr lang="ru" dirty="0"/>
              <a:t>Второй уровень</a:t>
            </a:r>
          </a:p>
          <a:p>
            <a:pPr lvl="2" rtl="0"/>
            <a:r>
              <a:rPr lang="ru" dirty="0"/>
              <a:t>Третий уровень</a:t>
            </a:r>
          </a:p>
          <a:p>
            <a:pPr lvl="3" rtl="0"/>
            <a:r>
              <a:rPr lang="ru" dirty="0"/>
              <a:t>Четвертый уровень</a:t>
            </a:r>
          </a:p>
          <a:p>
            <a:pPr lvl="4" rtl="0"/>
            <a:r>
              <a:rPr lang="ru" dirty="0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428A7F57-8526-4A03-89D8-FFB0245E6649}" type="datetime1">
              <a:rPr lang="ru-RU" smtClean="0"/>
              <a:t>03.04.2026</a:t>
            </a:fld>
            <a:endParaRPr lang="en-US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5" Type="http://schemas.openxmlformats.org/officeDocument/2006/relationships/image" Target="../media/image1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D249D4-93EB-1DDD-57C5-0F943CC5C6BC}"/>
              </a:ext>
            </a:extLst>
          </p:cNvPr>
          <p:cNvSpPr txBox="1"/>
          <p:nvPr/>
        </p:nvSpPr>
        <p:spPr>
          <a:xfrm>
            <a:off x="4151684" y="0"/>
            <a:ext cx="8138928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600" i="1" dirty="0">
                <a:solidFill>
                  <a:schemeClr val="bg1"/>
                </a:solidFill>
                <a:highlight>
                  <a:srgbClr val="C0C0C0"/>
                </a:highlight>
                <a:latin typeface="Garamond" panose="02020404030301010803" pitchFamily="18" charset="0"/>
              </a:rPr>
              <a:t>Жизнь школы №144 за март 2026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A482625-0BB9-4F42-B41F-D972F04755C7}"/>
              </a:ext>
            </a:extLst>
          </p:cNvPr>
          <p:cNvSpPr txBox="1"/>
          <p:nvPr/>
        </p:nvSpPr>
        <p:spPr>
          <a:xfrm>
            <a:off x="4113521" y="700680"/>
            <a:ext cx="4229176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Garamond" panose="02020404030301010803" pitchFamily="18" charset="0"/>
              </a:rPr>
              <a:t>144 школа приняла участие в финальном этапе городского конкурса «Большая </a:t>
            </a:r>
            <a:r>
              <a:rPr lang="ru-RU" i="1" dirty="0" err="1">
                <a:latin typeface="Garamond" panose="02020404030301010803" pitchFamily="18" charset="0"/>
              </a:rPr>
              <a:t>перемена»,где</a:t>
            </a:r>
            <a:r>
              <a:rPr lang="ru-RU" i="1" dirty="0">
                <a:latin typeface="Garamond" panose="02020404030301010803" pitchFamily="18" charset="0"/>
              </a:rPr>
              <a:t> показала свою программу «144 школа - одна большая многонациональная семья». Конкурс проходил в 2 этапа:</a:t>
            </a:r>
          </a:p>
          <a:p>
            <a:r>
              <a:rPr lang="ru-RU" i="1" dirty="0">
                <a:latin typeface="Garamond" panose="02020404030301010803" pitchFamily="18" charset="0"/>
              </a:rPr>
              <a:t>1)районный отбор</a:t>
            </a:r>
          </a:p>
          <a:p>
            <a:r>
              <a:rPr lang="ru-RU" i="1" dirty="0">
                <a:latin typeface="Garamond" panose="02020404030301010803" pitchFamily="18" charset="0"/>
              </a:rPr>
              <a:t>2)городской финал</a:t>
            </a:r>
          </a:p>
          <a:p>
            <a:r>
              <a:rPr lang="ru-RU" i="1" dirty="0">
                <a:latin typeface="Garamond" panose="02020404030301010803" pitchFamily="18" charset="0"/>
              </a:rPr>
              <a:t>Всего от нашей школы в концертной программе приняли участие более 150 детей и учителей.</a:t>
            </a:r>
          </a:p>
          <a:p>
            <a:r>
              <a:rPr lang="ru-RU" i="1" dirty="0">
                <a:latin typeface="Garamond" panose="02020404030301010803" pitchFamily="18" charset="0"/>
              </a:rPr>
              <a:t>Итоги будут объявлены в конце марта месяца на Гала концерте в Пирамиде.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3AF5A66-F4F0-48EA-90D4-791940EDE6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08" y="116605"/>
            <a:ext cx="1994038" cy="112307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C6F3615-42C4-411F-BCCE-F94D44C0FD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802" y="1237979"/>
            <a:ext cx="1996968" cy="112329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2F8852B-E83E-4197-A9AD-4892954DB3D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51"/>
          <a:stretch/>
        </p:blipFill>
        <p:spPr>
          <a:xfrm>
            <a:off x="2119483" y="2359625"/>
            <a:ext cx="2032201" cy="147002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9918C6D-9FCF-49BD-89CD-4D683AA873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52" y="2360506"/>
            <a:ext cx="1960031" cy="147002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2E40492-DE57-471A-9920-2ECEDF0280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7646" y="117157"/>
            <a:ext cx="1994038" cy="1121646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0B9DF89-C3BD-4917-B7D3-828BC54D2D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08" y="1237979"/>
            <a:ext cx="1994038" cy="1123295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47E53E4C-8827-49D6-B537-7123682E408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9956" y="4991048"/>
            <a:ext cx="1309418" cy="17532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1B555CDC-EE8C-45BF-81D3-41677086FAB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50" y="5011755"/>
            <a:ext cx="2340558" cy="17118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5CCDF82A-4A84-4F4F-BA8B-849C236AB259}"/>
              </a:ext>
            </a:extLst>
          </p:cNvPr>
          <p:cNvSpPr txBox="1"/>
          <p:nvPr/>
        </p:nvSpPr>
        <p:spPr>
          <a:xfrm>
            <a:off x="0" y="3790719"/>
            <a:ext cx="439270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Алексей Трифонов, ученик 10а класса, 144 школы победитель районного конкурса «Замечательный вожатый -2026». Гран при. Будет представлять Советский район в Республиканском финале.</a:t>
            </a: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D28EC5F5-7F80-4F4F-A35F-9CFCA33F320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256" y="3829648"/>
            <a:ext cx="2070847" cy="1515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6D6E4E75-2A1B-4567-B161-D3FA98DE9AED}"/>
              </a:ext>
            </a:extLst>
          </p:cNvPr>
          <p:cNvSpPr txBox="1"/>
          <p:nvPr/>
        </p:nvSpPr>
        <p:spPr>
          <a:xfrm>
            <a:off x="3925997" y="5320110"/>
            <a:ext cx="259304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Прошла игра учительской волейбольной лиги, где наша команда играла против лицея 186 и одержала победу со счётом 3:0.</a:t>
            </a: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6F954C63-C6B8-411E-92F0-A45EEEB9D17E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06"/>
          <a:stretch/>
        </p:blipFill>
        <p:spPr>
          <a:xfrm>
            <a:off x="6494880" y="4978202"/>
            <a:ext cx="1679243" cy="18447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89F444FB-2AF6-4B28-B5B1-F0791D047104}"/>
              </a:ext>
            </a:extLst>
          </p:cNvPr>
          <p:cNvSpPr txBox="1"/>
          <p:nvPr/>
        </p:nvSpPr>
        <p:spPr>
          <a:xfrm>
            <a:off x="6434871" y="3989155"/>
            <a:ext cx="415898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Состоялась игра</a:t>
            </a:r>
          </a:p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учительской волейбольной лиги в лицее 186, где наша команда одержала победу со счётом 3:1.</a:t>
            </a:r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4BA8B0AF-210A-4378-9708-0B0CEDBF458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0784" y="851646"/>
            <a:ext cx="2214510" cy="16673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81854B00-6D1D-4757-81BA-AA46667F5FD2}"/>
              </a:ext>
            </a:extLst>
          </p:cNvPr>
          <p:cNvSpPr txBox="1"/>
          <p:nvPr/>
        </p:nvSpPr>
        <p:spPr>
          <a:xfrm>
            <a:off x="10459089" y="759056"/>
            <a:ext cx="17535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Наша сборная девушек по волейболу приняла участие в Спартакиаде Советского района и одержали победу в группе.</a:t>
            </a:r>
          </a:p>
        </p:txBody>
      </p:sp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1DCFD8D2-267A-4C5E-A6CD-942AC95CB25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9438" y="2685839"/>
            <a:ext cx="2023632" cy="15177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5BDB4187-D45A-47D2-BA0F-C9CF82360DF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5294" y="3089826"/>
            <a:ext cx="1483878" cy="19785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1EB592C3-DA5A-4610-9FA2-747241CDFE2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792503" y="4970338"/>
            <a:ext cx="1314968" cy="17532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3E0F8A6D-0C2F-4220-9357-689CAEA1410F}"/>
              </a:ext>
            </a:extLst>
          </p:cNvPr>
          <p:cNvSpPr txBox="1"/>
          <p:nvPr/>
        </p:nvSpPr>
        <p:spPr>
          <a:xfrm>
            <a:off x="8166483" y="5051368"/>
            <a:ext cx="267525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  <a:latin typeface="Garamond" panose="02020404030301010803" pitchFamily="18" charset="0"/>
              </a:rPr>
              <a:t>Учителя нашей школы и учащиеся 5 «А» и 10 «А» стали активными участниками VII Республиканской научно-практической конференции им. А.М. Бутлерова в </a:t>
            </a:r>
            <a:r>
              <a:rPr lang="ru-RU" sz="1400" i="1" dirty="0" err="1">
                <a:solidFill>
                  <a:schemeClr val="bg1"/>
                </a:solidFill>
                <a:latin typeface="Garamond" panose="02020404030301010803" pitchFamily="18" charset="0"/>
              </a:rPr>
              <a:t>МБОУ«Лицей</a:t>
            </a:r>
            <a:r>
              <a:rPr lang="ru-RU" sz="1400" i="1" dirty="0">
                <a:solidFill>
                  <a:schemeClr val="bg1"/>
                </a:solidFill>
                <a:latin typeface="Garamond" panose="02020404030301010803" pitchFamily="18" charset="0"/>
              </a:rPr>
              <a:t> 177» Ново-Савиновского района </a:t>
            </a:r>
            <a:r>
              <a:rPr lang="ru-RU" sz="1400" i="1" dirty="0" err="1">
                <a:solidFill>
                  <a:schemeClr val="bg1"/>
                </a:solidFill>
                <a:latin typeface="Garamond" panose="02020404030301010803" pitchFamily="18" charset="0"/>
              </a:rPr>
              <a:t>г.Казани</a:t>
            </a:r>
            <a:r>
              <a:rPr lang="ru-RU" sz="1400" i="1" dirty="0">
                <a:solidFill>
                  <a:schemeClr val="bg1"/>
                </a:solidFill>
                <a:latin typeface="Garamond" panose="02020404030301010803" pitchFamily="18" charset="0"/>
              </a:rPr>
              <a:t>. Получили дипломы I, II и III степени.</a:t>
            </a:r>
          </a:p>
        </p:txBody>
      </p:sp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3A3F90E-F45C-3E6B-3D31-788646549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4D5EF43-AECB-4459-AE90-3AFB54138C76}" type="datetime1">
              <a:rPr lang="ru-RU" smtClean="0"/>
              <a:t>03.04.2026</a:t>
            </a:fld>
            <a:endParaRPr lang="en-US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07640B-D471-429D-8CD5-5CEC39DA3B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81331"/>
      </p:ext>
    </p:extLst>
  </p:cSld>
  <p:clrMapOvr>
    <a:masterClrMapping/>
  </p:clrMapOvr>
</p:sld>
</file>

<file path=ppt/theme/theme1.xml><?xml version="1.0" encoding="utf-8"?>
<a:theme xmlns:a="http://schemas.openxmlformats.org/drawingml/2006/main" name="Пользовательские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95_TF56160789" id="{80AA9D2D-EE59-4148-A11E-A51EEE828B28}" vid="{AEAFD717-D3C8-4034-8F7E-D5220B0CCEB8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{256C7241-F54F-486E-AD39-50C5ED1B7533}tf56160789_win32</Template>
  <TotalTime>249</TotalTime>
  <Words>209</Words>
  <Application>Microsoft Office PowerPoint</Application>
  <PresentationFormat>Широкоэкранный</PresentationFormat>
  <Paragraphs>13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Bookman Old Style</vt:lpstr>
      <vt:lpstr>Calibri</vt:lpstr>
      <vt:lpstr>Franklin Gothic Book</vt:lpstr>
      <vt:lpstr>Garamond</vt:lpstr>
      <vt:lpstr>Пользовательские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admitrieva-1984@yandex.ru</dc:creator>
  <cp:lastModifiedBy>Оля</cp:lastModifiedBy>
  <cp:revision>17</cp:revision>
  <dcterms:created xsi:type="dcterms:W3CDTF">2024-01-11T19:41:21Z</dcterms:created>
  <dcterms:modified xsi:type="dcterms:W3CDTF">2026-04-03T12:07:45Z</dcterms:modified>
</cp:coreProperties>
</file>