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12.04.2025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12.04.2025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455746" y="9974"/>
            <a:ext cx="860833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март2025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5639C6-FCF8-08CE-090A-E761C48475E4}"/>
              </a:ext>
            </a:extLst>
          </p:cNvPr>
          <p:cNvSpPr txBox="1"/>
          <p:nvPr/>
        </p:nvSpPr>
        <p:spPr>
          <a:xfrm>
            <a:off x="3148013" y="843520"/>
            <a:ext cx="54650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5 марта учитель начальных классов Юнусова Альбина Альбертовна стала лауреатом в номинации «Учитель-предметник» районного этапа городского конкурса «Учитель года - 2025 г.»  («Учитель - первооткрыватель»)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29C90F-A4ED-F8D6-5C3D-05C879AC67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4" b="13978"/>
          <a:stretch/>
        </p:blipFill>
        <p:spPr>
          <a:xfrm>
            <a:off x="1603753" y="556711"/>
            <a:ext cx="1525690" cy="1878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C428464-766D-E6F6-D0C4-1DD6D5E0D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29"/>
          <a:stretch/>
        </p:blipFill>
        <p:spPr>
          <a:xfrm>
            <a:off x="70247" y="136230"/>
            <a:ext cx="1818870" cy="247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AF9DC76-387C-53B3-747C-D44E47194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330" y="2915488"/>
            <a:ext cx="3028632" cy="201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9176E90-E750-1B55-9678-C351CC04F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860" y="2455972"/>
            <a:ext cx="2887356" cy="2165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EBDBEF1-D369-1DCD-6E0A-A3CC4589AC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961" y="862103"/>
            <a:ext cx="2738393" cy="2018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97F4344-7CD9-067D-2A55-3BB2514CC567}"/>
              </a:ext>
            </a:extLst>
          </p:cNvPr>
          <p:cNvSpPr txBox="1"/>
          <p:nvPr/>
        </p:nvSpPr>
        <p:spPr>
          <a:xfrm>
            <a:off x="271502" y="2644676"/>
            <a:ext cx="65563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6 марта состоялись финальные игры по </a:t>
            </a:r>
            <a:r>
              <a:rPr lang="ru-RU" sz="2400" i="1" dirty="0" err="1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фитжитал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 футболу среди школ города Казани. Наши ученики по итогам игры заняли почетное место победителя. Поздравляем учеников нашей школы с заслуженной победой, а так же педагога ФЗК подготовивших победителей </a:t>
            </a:r>
            <a:r>
              <a:rPr lang="ru-RU" sz="2400" i="1" dirty="0" err="1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Худобко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 Татьяну Евгеньевну!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D73B41A-F1A6-E1CD-C8EE-9845986438F8}"/>
              </a:ext>
            </a:extLst>
          </p:cNvPr>
          <p:cNvSpPr txBox="1"/>
          <p:nvPr/>
        </p:nvSpPr>
        <p:spPr>
          <a:xfrm>
            <a:off x="3828472" y="4867828"/>
            <a:ext cx="332596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Сегодня прошел второй день лагерной смены. Для участников лагеря был организован просмотр мультфильма про Великую Отечественную войну «Жить», дети создавали плакаты с письмами </a:t>
            </a:r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солдатов</a:t>
            </a: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, а так же прошел тик ток батл с аниматором.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BB7D009C-B7E3-4511-D5D2-310B9F9816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86" y="5205650"/>
            <a:ext cx="1552032" cy="155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9D2F5C3E-E925-8F15-D396-48884064BD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1" y="5079608"/>
            <a:ext cx="2663952" cy="1498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15B9C9E-7753-B004-4502-3411F6BEDE7D}"/>
              </a:ext>
            </a:extLst>
          </p:cNvPr>
          <p:cNvSpPr txBox="1"/>
          <p:nvPr/>
        </p:nvSpPr>
        <p:spPr>
          <a:xfrm>
            <a:off x="7158316" y="4968874"/>
            <a:ext cx="40258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12 марта в рамках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недели математики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сегодня в школе прошла</a:t>
            </a:r>
          </a:p>
          <a:p>
            <a:r>
              <a:rPr lang="ru-RU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Матемаическая</a:t>
            </a:r>
            <a:endParaRPr lang="ru-RU" i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викторина "Имена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великих математиков" среди 5 классов.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82C4553-C0D8-58C3-7BD5-B0CB79EBE2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7224" y="5155491"/>
            <a:ext cx="928995" cy="1652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12F036B1-B510-461C-D0D3-911E9A63F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03"/>
          <a:stretch/>
        </p:blipFill>
        <p:spPr>
          <a:xfrm>
            <a:off x="9331913" y="4748265"/>
            <a:ext cx="1852263" cy="1498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12.04.2025</a:t>
            </a:fld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EC1D27F-A398-DEEE-65E0-E1B4FCADB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6"/>
            <a:ext cx="12192000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234</TotalTime>
  <Words>139</Words>
  <Application>Microsoft Office PowerPoint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8</cp:revision>
  <dcterms:created xsi:type="dcterms:W3CDTF">2024-01-11T19:41:21Z</dcterms:created>
  <dcterms:modified xsi:type="dcterms:W3CDTF">2025-04-12T09:49:20Z</dcterms:modified>
</cp:coreProperties>
</file>