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29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01.05.2024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01.05.2024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717315" y="46299"/>
            <a:ext cx="80348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март 2024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B521828-A235-C408-A688-05DA3C3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23" y="449528"/>
            <a:ext cx="2849073" cy="2137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8D13BE-E6B1-C8DF-179E-A6104039C0CA}"/>
              </a:ext>
            </a:extLst>
          </p:cNvPr>
          <p:cNvSpPr txBox="1"/>
          <p:nvPr/>
        </p:nvSpPr>
        <p:spPr>
          <a:xfrm>
            <a:off x="2976396" y="846518"/>
            <a:ext cx="604459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марта прошли соревнования по волейболу и пионерболу среди учащихся 7-11 классов. Поздравляем всех участников и призеров, и огромная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учителям за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поддержку, все команды во время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начинали игры, благодаря вам!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B1A73DD-68FE-6F53-F740-943D15638C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3" t="21918" r="11601"/>
          <a:stretch/>
        </p:blipFill>
        <p:spPr bwMode="auto">
          <a:xfrm>
            <a:off x="9020992" y="1084622"/>
            <a:ext cx="3043685" cy="1726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14ADF26-8E4B-A31E-BBC0-357F4D0A3A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74"/>
          <a:stretch/>
        </p:blipFill>
        <p:spPr bwMode="auto">
          <a:xfrm>
            <a:off x="6421304" y="1554509"/>
            <a:ext cx="2626867" cy="1046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9C08BC8-6A70-DD9B-CDA6-A40809FF5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1" t="25347" r="11846"/>
          <a:stretch/>
        </p:blipFill>
        <p:spPr bwMode="auto">
          <a:xfrm>
            <a:off x="9723840" y="2753847"/>
            <a:ext cx="2340241" cy="1350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5F2F0A5D-53BC-BD66-F610-F8F22D6E3B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0" t="15496"/>
          <a:stretch/>
        </p:blipFill>
        <p:spPr bwMode="auto">
          <a:xfrm>
            <a:off x="7044517" y="2463349"/>
            <a:ext cx="2758959" cy="1432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52B53E0-ECAD-C70A-5BD5-B80FBA47F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943" y="3900433"/>
            <a:ext cx="2531138" cy="1899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CF9B681D-B9DE-233D-0A1B-EA06796B8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762" y="3720353"/>
            <a:ext cx="2224985" cy="166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19AD91A-88B5-2732-7032-4F4778125601}"/>
              </a:ext>
            </a:extLst>
          </p:cNvPr>
          <p:cNvSpPr txBox="1"/>
          <p:nvPr/>
        </p:nvSpPr>
        <p:spPr>
          <a:xfrm>
            <a:off x="28665" y="2653537"/>
            <a:ext cx="70737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марта учащиеся школы и их родители, а так же педагоги приняли участие в районном этапе конкурса "Большая перемена". Учащиеся показали сценки из школьной жизни, мастерство исполнения песен, танцев, акробатических номеров, в завершении концерта всеми участниками была исполнена финальная песня. Со временем стало известно, что школа заняла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место. Поздравляем!</a:t>
            </a:r>
          </a:p>
        </p:txBody>
      </p:sp>
      <p:pic>
        <p:nvPicPr>
          <p:cNvPr id="1042" name="Picture 18">
            <a:extLst>
              <a:ext uri="{FF2B5EF4-FFF2-40B4-BE49-F238E27FC236}">
                <a16:creationId xmlns:a16="http://schemas.microsoft.com/office/drawing/2014/main" id="{39DBC3D9-FFF0-AE81-F835-EF75ED5BC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23" y="4484770"/>
            <a:ext cx="2751714" cy="2064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1C608E0-27D7-10C5-BC31-4D0098C9354F}"/>
              </a:ext>
            </a:extLst>
          </p:cNvPr>
          <p:cNvSpPr txBox="1"/>
          <p:nvPr/>
        </p:nvSpPr>
        <p:spPr>
          <a:xfrm>
            <a:off x="2879037" y="4953000"/>
            <a:ext cx="266341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марта отряд Юнармия школы 144 приняли участие в районом смотре строя и песни «Статен в строю, силен в бою».</a:t>
            </a:r>
          </a:p>
        </p:txBody>
      </p:sp>
      <p:pic>
        <p:nvPicPr>
          <p:cNvPr id="1044" name="Picture 20">
            <a:extLst>
              <a:ext uri="{FF2B5EF4-FFF2-40B4-BE49-F238E27FC236}">
                <a16:creationId xmlns:a16="http://schemas.microsoft.com/office/drawing/2014/main" id="{80F97A48-D916-A520-5175-547D93F65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666" y="4313354"/>
            <a:ext cx="1794371" cy="2396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C7CDF08-80ED-D64A-02DE-9EC7F7E41507}"/>
              </a:ext>
            </a:extLst>
          </p:cNvPr>
          <p:cNvSpPr txBox="1"/>
          <p:nvPr/>
        </p:nvSpPr>
        <p:spPr>
          <a:xfrm>
            <a:off x="7321854" y="5497908"/>
            <a:ext cx="48039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марта учащиеся 9</a:t>
            </a:r>
          </a:p>
          <a:p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и наши педагоги Бусова Оксана Юрьевна и Гришина Татьяна Александровна успешно выступили на конференции!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01.05.2024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E09818-0EA0-8505-9142-57CC2EC0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90</TotalTime>
  <Words>148</Words>
  <Application>Microsoft Office PowerPoint</Application>
  <PresentationFormat>Широкоэкранный</PresentationFormat>
  <Paragraphs>10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Arial</vt:lpstr>
      <vt:lpstr>Bookman Old Style</vt:lpstr>
      <vt:lpstr>Calibri</vt:lpstr>
      <vt:lpstr>Franklin Gothic Book</vt:lpstr>
      <vt:lpstr>Garamond</vt:lpstr>
      <vt:lpstr>Times New Roman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admitrieva-1984@yandex.ru</cp:lastModifiedBy>
  <cp:revision>5</cp:revision>
  <dcterms:created xsi:type="dcterms:W3CDTF">2024-01-11T19:41:21Z</dcterms:created>
  <dcterms:modified xsi:type="dcterms:W3CDTF">2024-05-01T15:17:16Z</dcterms:modified>
</cp:coreProperties>
</file>