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14.05.2026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14.05.2026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4442735" y="0"/>
            <a:ext cx="765961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май 2026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BE2531-5E9A-4CE3-929F-504E57A23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54" y="404639"/>
            <a:ext cx="2447365" cy="183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D98AA5-467B-44C0-A477-3610EED66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" y="70657"/>
            <a:ext cx="2296472" cy="1722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408CD32-1AE4-444F-ABCF-CB808DAA752F}"/>
              </a:ext>
            </a:extLst>
          </p:cNvPr>
          <p:cNvSpPr txBox="1"/>
          <p:nvPr/>
        </p:nvSpPr>
        <p:spPr>
          <a:xfrm>
            <a:off x="4442735" y="800219"/>
            <a:ext cx="33819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Всероссийская акция «Георгиевская ленточка», посвященная 81 годовщине Победы в Великой Отечественной войне.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EFF319-754A-42C7-9C11-47F1AA991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45" y="1421566"/>
            <a:ext cx="2115670" cy="1586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3FEFEDF-B958-4224-88D3-E51C1B982C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45" y="891503"/>
            <a:ext cx="2646808" cy="198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9C8BDC8-8193-41C2-A69E-DC6CEE22E0DB}"/>
              </a:ext>
            </a:extLst>
          </p:cNvPr>
          <p:cNvSpPr txBox="1"/>
          <p:nvPr/>
        </p:nvSpPr>
        <p:spPr>
          <a:xfrm>
            <a:off x="7282471" y="3008318"/>
            <a:ext cx="49035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В преддверии Великого Праздника Победы, в нашей школе прошёл спектакль "Детство опалённое</a:t>
            </a:r>
          </a:p>
          <a:p>
            <a:r>
              <a:rPr lang="ru-RU" sz="2000" i="1" dirty="0">
                <a:latin typeface="Garamond" panose="02020404030301010803" pitchFamily="18" charset="0"/>
              </a:rPr>
              <a:t>                                                             войной ".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97DF2E6-7E14-49BB-B659-E15C08E3A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32" y="2414254"/>
            <a:ext cx="2262187" cy="1703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DF42E33-62F0-471B-8629-BE79EDC6650B}"/>
              </a:ext>
            </a:extLst>
          </p:cNvPr>
          <p:cNvSpPr txBox="1"/>
          <p:nvPr/>
        </p:nvSpPr>
        <p:spPr>
          <a:xfrm>
            <a:off x="2442604" y="2457788"/>
            <a:ext cx="26770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Наша школа приняла участие в товарищеских матчах Советского района по волейболу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BD6C021-D633-4DCD-8B36-75A81527BE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6" y="4214279"/>
            <a:ext cx="1969923" cy="1477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D8EF787-0167-4323-B52A-0D1A69B6A4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10" y="5353097"/>
            <a:ext cx="1803778" cy="1352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D139F13-73DC-4823-9D1D-086DE1BAC2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060" y="4761573"/>
            <a:ext cx="1969923" cy="1477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0686B92-0EFA-41DC-87AD-F2914D4862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675" y="3823763"/>
            <a:ext cx="1969922" cy="1477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81E55CC-189E-4F35-8D5A-9544E4A5ADE2}"/>
              </a:ext>
            </a:extLst>
          </p:cNvPr>
          <p:cNvSpPr txBox="1"/>
          <p:nvPr/>
        </p:nvSpPr>
        <p:spPr>
          <a:xfrm>
            <a:off x="2319548" y="5272426"/>
            <a:ext cx="48482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Накануне Дня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Победы, в школе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прошел школьный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митинг, посвященный 81-годовщине со Дня Победы в Великой Отечественной войне .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ACD17C3-FEAA-466F-B83B-38CFFB8681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96" y="2115756"/>
            <a:ext cx="2269915" cy="1702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1DA712E-3D86-482C-88F8-2FC916EA4D49}"/>
              </a:ext>
            </a:extLst>
          </p:cNvPr>
          <p:cNvSpPr txBox="1"/>
          <p:nvPr/>
        </p:nvSpPr>
        <p:spPr>
          <a:xfrm>
            <a:off x="4210346" y="3769550"/>
            <a:ext cx="37712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наши девочки 5-6 классов принимают участие в первенстве Советского района по футболу.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F7EBDB5-4CE1-4B06-BBDA-86B439D471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638" y="4554007"/>
            <a:ext cx="2056616" cy="1548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2743AC4-74FA-446B-910C-023400EA4ABC}"/>
              </a:ext>
            </a:extLst>
          </p:cNvPr>
          <p:cNvSpPr txBox="1"/>
          <p:nvPr/>
        </p:nvSpPr>
        <p:spPr>
          <a:xfrm>
            <a:off x="6406638" y="6102518"/>
            <a:ext cx="47006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Наши юноши 2012-2013 года рождения принимают участие в первенстве Советского района по футболу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53CFDE9-9DBF-40ED-B74C-EBE981B0D7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441" y="4565014"/>
            <a:ext cx="2471177" cy="1423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A479CAE8-39AA-4EA1-9F5C-DA3AEA13E100}"/>
              </a:ext>
            </a:extLst>
          </p:cNvPr>
          <p:cNvSpPr txBox="1"/>
          <p:nvPr/>
        </p:nvSpPr>
        <p:spPr>
          <a:xfrm>
            <a:off x="8463254" y="3892978"/>
            <a:ext cx="35903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команда девушек принимает участие в первенстве Советского района по лёгкой атлетике.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14.05.2026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AE3591-0F97-48D0-A79F-E412BFB8E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445</TotalTime>
  <Words>109</Words>
  <Application>Microsoft Office PowerPoint</Application>
  <PresentationFormat>Широкоэкранный</PresentationFormat>
  <Paragraphs>13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17</cp:revision>
  <dcterms:created xsi:type="dcterms:W3CDTF">2024-01-11T19:41:21Z</dcterms:created>
  <dcterms:modified xsi:type="dcterms:W3CDTF">2026-05-14T19:22:00Z</dcterms:modified>
</cp:coreProperties>
</file>