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9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27.06.2025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27.06.2025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826815" y="89118"/>
            <a:ext cx="860833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май 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8879D7-908D-9514-9BFE-7F74E764037F}"/>
              </a:ext>
            </a:extLst>
          </p:cNvPr>
          <p:cNvSpPr txBox="1"/>
          <p:nvPr/>
        </p:nvSpPr>
        <p:spPr>
          <a:xfrm>
            <a:off x="3555201" y="889337"/>
            <a:ext cx="8366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latin typeface="Garamond" panose="02020404030301010803" pitchFamily="18" charset="0"/>
              </a:rPr>
              <a:t>Ученики 5 класса приняли участие в школьном футбольном турнире "Кожаный мяч" и заняли 3 место в группе, поздравляем ребят и желаем дальнейших побед!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2091B4-BB35-C9AA-879A-51EC865EA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71" y="169141"/>
            <a:ext cx="2251146" cy="1693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C8AE11-9B1C-3E98-C73E-6F3E1B6BF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78" y="1489501"/>
            <a:ext cx="2128586" cy="1601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2DBD56A-EEEF-C307-2180-E847E5B70FA1}"/>
              </a:ext>
            </a:extLst>
          </p:cNvPr>
          <p:cNvSpPr txBox="1"/>
          <p:nvPr/>
        </p:nvSpPr>
        <p:spPr>
          <a:xfrm>
            <a:off x="210860" y="2092772"/>
            <a:ext cx="71498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latin typeface="Garamond" panose="02020404030301010803" pitchFamily="18" charset="0"/>
              </a:rPr>
              <a:t>                            Наша школьная команда «Пираньи» в</a:t>
            </a:r>
          </a:p>
          <a:p>
            <a:r>
              <a:rPr lang="ru-RU" sz="2400" i="1" dirty="0">
                <a:latin typeface="Garamond" panose="02020404030301010803" pitchFamily="18" charset="0"/>
              </a:rPr>
              <a:t>                            выставочном матче по </a:t>
            </a:r>
            <a:r>
              <a:rPr lang="ru-RU" sz="2400" i="1" dirty="0" err="1">
                <a:latin typeface="Garamond" panose="02020404030301010803" pitchFamily="18" charset="0"/>
              </a:rPr>
              <a:t>фитжитал</a:t>
            </a:r>
            <a:endParaRPr lang="ru-RU" sz="2400" i="1" dirty="0">
              <a:latin typeface="Garamond" panose="02020404030301010803" pitchFamily="18" charset="0"/>
            </a:endParaRPr>
          </a:p>
          <a:p>
            <a:r>
              <a:rPr lang="ru-RU" sz="2400" i="1" dirty="0">
                <a:latin typeface="Garamond" panose="02020404030301010803" pitchFamily="18" charset="0"/>
              </a:rPr>
              <a:t>                            футболу в рамках проходящего в Казани </a:t>
            </a:r>
            <a:r>
              <a:rPr lang="ru-RU" sz="2400" i="1" dirty="0" err="1">
                <a:latin typeface="Garamond" panose="02020404030301010803" pitchFamily="18" charset="0"/>
              </a:rPr>
              <a:t>международно</a:t>
            </a:r>
            <a:r>
              <a:rPr lang="ru-RU" sz="2400" i="1" dirty="0">
                <a:latin typeface="Garamond" panose="02020404030301010803" pitchFamily="18" charset="0"/>
              </a:rPr>
              <a:t> турнира “East </a:t>
            </a:r>
            <a:r>
              <a:rPr lang="ru-RU" sz="2400" i="1" dirty="0" err="1">
                <a:latin typeface="Garamond" panose="02020404030301010803" pitchFamily="18" charset="0"/>
              </a:rPr>
              <a:t>cup</a:t>
            </a:r>
            <a:r>
              <a:rPr lang="ru-RU" sz="2400" i="1" dirty="0">
                <a:latin typeface="Garamond" panose="02020404030301010803" pitchFamily="18" charset="0"/>
              </a:rPr>
              <a:t>” обыграла сборную республики Татарстан со счетом 16:7.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91AE5AC-9745-EF11-ECF2-469183780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947" y="2153454"/>
            <a:ext cx="2620297" cy="1965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98C2280-57C5-8719-1F4A-694C481B0A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103326" y="1937385"/>
            <a:ext cx="25400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357C324-3B3B-C49B-DD14-C6EDF19343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5" y="5279382"/>
            <a:ext cx="1979402" cy="148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B83FA2E-11EE-91BF-9A50-A1FD2C03F2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0" y="4072551"/>
            <a:ext cx="1672781" cy="2222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ABA2238-D553-F307-22FD-59B771B0A7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02" y="4146965"/>
            <a:ext cx="2033880" cy="1530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CDF92F-CD0C-5E48-2C8C-4966B75F0884}"/>
              </a:ext>
            </a:extLst>
          </p:cNvPr>
          <p:cNvSpPr txBox="1"/>
          <p:nvPr/>
        </p:nvSpPr>
        <p:spPr>
          <a:xfrm>
            <a:off x="3795214" y="3822426"/>
            <a:ext cx="319590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latin typeface="Garamond" panose="02020404030301010803" pitchFamily="18" charset="0"/>
              </a:rPr>
              <a:t>Наша школа приняла участие в первенстве Советского района по лёгкой </a:t>
            </a:r>
            <a:r>
              <a:rPr lang="ru-RU" sz="24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атлетике,наши</a:t>
            </a:r>
            <a:r>
              <a:rPr lang="ru-RU" sz="2400" i="1" dirty="0">
                <a:solidFill>
                  <a:schemeClr val="bg1"/>
                </a:solidFill>
                <a:latin typeface="Garamond" panose="02020404030301010803" pitchFamily="18" charset="0"/>
              </a:rPr>
              <a:t> ребята показали очень хорошие результаты, желаем крепкого здоровья и дальнейших побед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3D9E819-E98C-1C6A-36A1-E1AB66FB7EB5}"/>
              </a:ext>
            </a:extLst>
          </p:cNvPr>
          <p:cNvSpPr txBox="1"/>
          <p:nvPr/>
        </p:nvSpPr>
        <p:spPr>
          <a:xfrm>
            <a:off x="6923524" y="4258261"/>
            <a:ext cx="52669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                                       </a:t>
            </a: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В 144 школе города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Казани прошла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торжественная акция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посвященная Дню Победы, которая собрала более 1000 учащихся школы. Акция включила в себя праздничную программу и закончилась флешмобом "Катюша", в котором приняли участие все учащиеся школы.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4DC33DEF-F0D9-9AAB-9D21-10457ACFD7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350" y="3928939"/>
            <a:ext cx="2858597" cy="1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27.06.2025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9F8EC2-140A-356E-6CC9-701E3C01CB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350</TotalTime>
  <Words>137</Words>
  <Application>Microsoft Office PowerPoint</Application>
  <PresentationFormat>Широкоэкранный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10</cp:revision>
  <dcterms:created xsi:type="dcterms:W3CDTF">2024-01-11T19:41:21Z</dcterms:created>
  <dcterms:modified xsi:type="dcterms:W3CDTF">2025-06-27T14:39:19Z</dcterms:modified>
</cp:coreProperties>
</file>