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03.06.2024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03.06.2024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710181" y="39093"/>
            <a:ext cx="76665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май 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F69BE2-7D7B-4F4C-4549-604336C7BF40}"/>
              </a:ext>
            </a:extLst>
          </p:cNvPr>
          <p:cNvSpPr txBox="1"/>
          <p:nvPr/>
        </p:nvSpPr>
        <p:spPr>
          <a:xfrm>
            <a:off x="3090269" y="850050"/>
            <a:ext cx="60714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6 мая учащиеся, педагоги и администрация школы приняли участие в акции "Бессмертный полк", которая прошла во дворе школы. Под песню "Бессмертный полк" прошла </a:t>
            </a:r>
            <a:r>
              <a:rPr lang="ru-RU" i="1" dirty="0" err="1">
                <a:latin typeface="Garamond" panose="02020404030301010803" pitchFamily="18" charset="0"/>
              </a:rPr>
              <a:t>коллона</a:t>
            </a:r>
            <a:r>
              <a:rPr lang="ru-RU" i="1" dirty="0">
                <a:latin typeface="Garamond" panose="02020404030301010803" pitchFamily="18" charset="0"/>
              </a:rPr>
              <a:t> с фотографиями своих родственников участников Великой </a:t>
            </a:r>
            <a:r>
              <a:rPr lang="ru-RU" i="1" dirty="0" err="1">
                <a:latin typeface="Garamond" panose="02020404030301010803" pitchFamily="18" charset="0"/>
              </a:rPr>
              <a:t>Отчечественной</a:t>
            </a:r>
            <a:r>
              <a:rPr lang="ru-RU" i="1" dirty="0">
                <a:latin typeface="Garamond" panose="02020404030301010803" pitchFamily="18" charset="0"/>
              </a:rPr>
              <a:t> войны, </a:t>
            </a:r>
            <a:r>
              <a:rPr lang="ru-RU" i="1" dirty="0" err="1">
                <a:latin typeface="Garamond" panose="02020404030301010803" pitchFamily="18" charset="0"/>
              </a:rPr>
              <a:t>труженников</a:t>
            </a:r>
            <a:r>
              <a:rPr lang="ru-RU" i="1" dirty="0">
                <a:latin typeface="Garamond" panose="02020404030301010803" pitchFamily="18" charset="0"/>
              </a:rPr>
              <a:t> тыла, вдов Великой Отечественной войны (1941-1945).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6923B86-421D-AF9F-5D76-EEF106BA6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7" y="87191"/>
            <a:ext cx="2606211" cy="14628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854C42E-F31B-E957-BB87-782D16EC22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2"/>
          <a:stretch/>
        </p:blipFill>
        <p:spPr bwMode="auto">
          <a:xfrm>
            <a:off x="43023" y="1200210"/>
            <a:ext cx="1676329" cy="11398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9AA735B7-F026-B1FA-F174-5489B615DE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72"/>
          <a:stretch/>
        </p:blipFill>
        <p:spPr bwMode="auto">
          <a:xfrm>
            <a:off x="1621778" y="1333992"/>
            <a:ext cx="1445742" cy="14773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AEEC2EBB-B626-E439-D821-DC6182E1E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512" y="2267575"/>
            <a:ext cx="2230465" cy="12519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5C18B18-E6AD-C30C-ABE1-D05933CAA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1732" y="953482"/>
            <a:ext cx="2713466" cy="1523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17DEA58-CAD1-ED71-BD21-5FF383A6937C}"/>
              </a:ext>
            </a:extLst>
          </p:cNvPr>
          <p:cNvSpPr txBox="1"/>
          <p:nvPr/>
        </p:nvSpPr>
        <p:spPr>
          <a:xfrm>
            <a:off x="3430470" y="2383124"/>
            <a:ext cx="67313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8 мая учащимися 7г класса под руководством заведующей библиотекой Фаткулиной Эльзой Маратовной были показаны спектакли ко дню Победы "Дети беспризорники ВОВ", "Дети блокадного Ленинграда".</a:t>
            </a:r>
          </a:p>
        </p:txBody>
      </p:sp>
      <p:pic>
        <p:nvPicPr>
          <p:cNvPr id="14" name="Picture 12">
            <a:extLst>
              <a:ext uri="{FF2B5EF4-FFF2-40B4-BE49-F238E27FC236}">
                <a16:creationId xmlns:a16="http://schemas.microsoft.com/office/drawing/2014/main" id="{2DA19606-8503-3C94-BE50-C15E4F3BC5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8"/>
          <a:stretch/>
        </p:blipFill>
        <p:spPr bwMode="auto">
          <a:xfrm>
            <a:off x="43023" y="2490718"/>
            <a:ext cx="1468498" cy="1477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52F1785E-92E9-2CA6-C44D-20EAB5127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4" y="3671876"/>
            <a:ext cx="2288502" cy="1445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>
            <a:extLst>
              <a:ext uri="{FF2B5EF4-FFF2-40B4-BE49-F238E27FC236}">
                <a16:creationId xmlns:a16="http://schemas.microsoft.com/office/drawing/2014/main" id="{AE4CEBDD-C39A-9674-321A-2496BAD52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864" y="2983515"/>
            <a:ext cx="1610602" cy="12068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A9938D-5BC8-99AD-833F-4C0D5A8B60B2}"/>
              </a:ext>
            </a:extLst>
          </p:cNvPr>
          <p:cNvSpPr txBox="1"/>
          <p:nvPr/>
        </p:nvSpPr>
        <p:spPr>
          <a:xfrm>
            <a:off x="3090269" y="3298501"/>
            <a:ext cx="67200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Акция «Бессмертный полк: Герои среди нас». Учащиеся 1-4 класс и педагоги школы приняли участие в акции «Бессмертный полк: Герои среди нас». День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Победы близок и дорог каждому из нас.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8DB8ED9-1D17-053C-396A-E5B1D428F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91" y="4533953"/>
            <a:ext cx="1928882" cy="1082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BEF614F3-81A0-CF6A-A5AF-C5EA00BFB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750" y="5450764"/>
            <a:ext cx="2322906" cy="1303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4B8CBEA5-1743-9753-C02E-5A08F80E0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62" y="5008746"/>
            <a:ext cx="2152737" cy="1208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>
            <a:extLst>
              <a:ext uri="{FF2B5EF4-FFF2-40B4-BE49-F238E27FC236}">
                <a16:creationId xmlns:a16="http://schemas.microsoft.com/office/drawing/2014/main" id="{90B51AD1-F97B-16D1-1EF1-B013A3C86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330" y="3807739"/>
            <a:ext cx="2386809" cy="13396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2C5B2C5-52CB-A252-4D38-7A06523071A6}"/>
              </a:ext>
            </a:extLst>
          </p:cNvPr>
          <p:cNvSpPr txBox="1"/>
          <p:nvPr/>
        </p:nvSpPr>
        <p:spPr>
          <a:xfrm>
            <a:off x="4414329" y="4154409"/>
            <a:ext cx="5197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Для учащихся 9 и 11 классов сегодня прозвенел последний звонок. В добрый путь, дорогие выпускники!</a:t>
            </a:r>
          </a:p>
        </p:txBody>
      </p:sp>
      <p:pic>
        <p:nvPicPr>
          <p:cNvPr id="1052" name="Picture 28">
            <a:extLst>
              <a:ext uri="{FF2B5EF4-FFF2-40B4-BE49-F238E27FC236}">
                <a16:creationId xmlns:a16="http://schemas.microsoft.com/office/drawing/2014/main" id="{9E48D614-E9A8-F4C5-52C4-F1EAFD87C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595" y="4725243"/>
            <a:ext cx="1800413" cy="1349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42841BEB-1642-B3D9-1512-8DE4D316C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052" y="5760182"/>
            <a:ext cx="1693185" cy="10272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BEB19DC9-6EDE-F1A8-178C-175110389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63" y="5031813"/>
            <a:ext cx="1780453" cy="1334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3C8A016-A75D-19E9-91E8-D52966C73653}"/>
              </a:ext>
            </a:extLst>
          </p:cNvPr>
          <p:cNvSpPr txBox="1"/>
          <p:nvPr/>
        </p:nvSpPr>
        <p:spPr>
          <a:xfrm>
            <a:off x="4158877" y="4939765"/>
            <a:ext cx="4159143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i="1" dirty="0">
                <a:solidFill>
                  <a:schemeClr val="bg1"/>
                </a:solidFill>
                <a:latin typeface="Garamond" panose="02020404030301010803" pitchFamily="18" charset="0"/>
              </a:rPr>
              <a:t>В школе с 11 марта работала личная выставка члена Союза художников РФ Равиля </a:t>
            </a:r>
            <a:r>
              <a:rPr lang="ru-RU" sz="17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Габдельбашировича</a:t>
            </a:r>
            <a:r>
              <a:rPr lang="ru-RU" sz="1700" i="1" dirty="0">
                <a:solidFill>
                  <a:schemeClr val="bg1"/>
                </a:solidFill>
                <a:latin typeface="Garamond" panose="02020404030301010803" pitchFamily="18" charset="0"/>
              </a:rPr>
              <a:t> Загидуллина. Сегодня художник был у нас в гостях. Ребята внимательно слушали его рассказ и задавали интересные вопросы. Встреча прошла в оживленной и теплой атмосфере.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03.06.2024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E09818-0EA0-8505-9142-57CC2EC0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132</TotalTime>
  <Words>182</Words>
  <Application>Microsoft Office PowerPoint</Application>
  <PresentationFormat>Широкоэкранный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Ольга Дмитриева</cp:lastModifiedBy>
  <cp:revision>6</cp:revision>
  <dcterms:created xsi:type="dcterms:W3CDTF">2024-01-11T19:41:21Z</dcterms:created>
  <dcterms:modified xsi:type="dcterms:W3CDTF">2024-06-03T18:07:55Z</dcterms:modified>
</cp:coreProperties>
</file>