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31.12.2025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317966" y="20097"/>
            <a:ext cx="87172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декабрь 2025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54B179-174B-4F6E-A2A9-25CECADC2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8" y="138584"/>
            <a:ext cx="2451051" cy="1844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4D3B3DC-F586-4341-AA89-2E92C91CF12D}"/>
              </a:ext>
            </a:extLst>
          </p:cNvPr>
          <p:cNvSpPr txBox="1"/>
          <p:nvPr/>
        </p:nvSpPr>
        <p:spPr>
          <a:xfrm>
            <a:off x="134968" y="1969215"/>
            <a:ext cx="25325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Состоялось торжественное награждение нашей команды по баскетболу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732E56-1AF6-4360-B459-00BD113E4157}"/>
              </a:ext>
            </a:extLst>
          </p:cNvPr>
          <p:cNvSpPr txBox="1"/>
          <p:nvPr/>
        </p:nvSpPr>
        <p:spPr>
          <a:xfrm>
            <a:off x="4287059" y="1889351"/>
            <a:ext cx="155562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Ученики 10-11 классов приняли участие в сдаче норм ГТО и показали очень хорошие результаты.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3089D9-B4ED-450C-B674-7452E5E37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28" y="1832769"/>
            <a:ext cx="1479438" cy="1966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D26344-26D7-4D26-A407-DF688860C2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0"/>
          <a:stretch/>
        </p:blipFill>
        <p:spPr>
          <a:xfrm>
            <a:off x="2754759" y="834743"/>
            <a:ext cx="1973440" cy="1041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B9903BA-265A-4011-9975-0DC5DD270ECA}"/>
              </a:ext>
            </a:extLst>
          </p:cNvPr>
          <p:cNvSpPr txBox="1"/>
          <p:nvPr/>
        </p:nvSpPr>
        <p:spPr>
          <a:xfrm>
            <a:off x="8947580" y="840413"/>
            <a:ext cx="335339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Первая игра Учительской волейбольной лиги с участием команды нашей школы прошла против Многопрофильного лицея 187. Наши педагоги продемонстрировали отличный результат и одержали победу со счётом 3:0.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1936AD1-D2A7-4558-B0A9-909CA10D9B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686" y="860116"/>
            <a:ext cx="3074894" cy="172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F51CC31-D7E3-44BC-B88F-4C4D82302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60" y="2935663"/>
            <a:ext cx="2411820" cy="1356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6FB355C-7C54-43AA-9106-E483A5981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44" y="3948116"/>
            <a:ext cx="2059465" cy="1549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92E08A4-D212-43E9-9208-B5A732DF50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9" y="4196782"/>
            <a:ext cx="2187984" cy="1640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1AF3A8D3-454A-4BF3-89B5-4884527C1206}"/>
              </a:ext>
            </a:extLst>
          </p:cNvPr>
          <p:cNvSpPr txBox="1"/>
          <p:nvPr/>
        </p:nvSpPr>
        <p:spPr>
          <a:xfrm>
            <a:off x="129759" y="5828208"/>
            <a:ext cx="43830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Коллектив "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Илһам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чишмәсе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" показал новогоднее представление для учащихся  изучающих татарский язык.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6759DDD-59EF-4E10-9429-525B50CD16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667" y="4025948"/>
            <a:ext cx="2050044" cy="2733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643FC1C-C8BF-4E58-A124-A94BF237BD5A}"/>
              </a:ext>
            </a:extLst>
          </p:cNvPr>
          <p:cNvSpPr txBox="1"/>
          <p:nvPr/>
        </p:nvSpPr>
        <p:spPr>
          <a:xfrm>
            <a:off x="5741530" y="2832052"/>
            <a:ext cx="63155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 Ледовом дворце "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Зилант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" прошли Республиканские Классификационные соревнования "Кубок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Quadro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" по фигурному катанию на коньках. Наша ученица 6В класса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Зиннатуллина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Эльвина заняла 3 место. Поздравляем!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65B431B-4B82-4387-A786-959F4C3E11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169" y="3742581"/>
            <a:ext cx="2412862" cy="1493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EEA5F02-8AC7-4FC0-B36B-34E7C379685A}"/>
              </a:ext>
            </a:extLst>
          </p:cNvPr>
          <p:cNvSpPr txBox="1"/>
          <p:nvPr/>
        </p:nvSpPr>
        <p:spPr>
          <a:xfrm>
            <a:off x="6594593" y="5264676"/>
            <a:ext cx="30245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Ученицы нашей школы 9б класса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Нуруллина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Джамиля,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Муминова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Азалия и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Айбатова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Ясмина выступили на городском конкурсе школьных служб примирения.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6100604B-3AEE-49C9-8591-7DD987C1A0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55" y="5048882"/>
            <a:ext cx="2273034" cy="1710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E1CD40A0-0715-4A3A-AF21-D3F76A82B0D4}"/>
              </a:ext>
            </a:extLst>
          </p:cNvPr>
          <p:cNvSpPr txBox="1"/>
          <p:nvPr/>
        </p:nvSpPr>
        <p:spPr>
          <a:xfrm>
            <a:off x="9233300" y="3745227"/>
            <a:ext cx="28354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Ученики нашей школы приняли участие в первенстве Советского района по плаванию среди юношей и девушек. 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31.12.2025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679930-A91B-4002-91DD-7FA57F136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12192000" cy="68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210</TotalTime>
  <Words>141</Words>
  <Application>Microsoft Office PowerPoint</Application>
  <PresentationFormat>Широкоэкранный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11</cp:revision>
  <dcterms:created xsi:type="dcterms:W3CDTF">2024-01-11T19:41:21Z</dcterms:created>
  <dcterms:modified xsi:type="dcterms:W3CDTF">2025-12-31T15:21:59Z</dcterms:modified>
</cp:coreProperties>
</file>