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4"/>
  </p:notesMasterIdLst>
  <p:handoutMasterIdLst>
    <p:handoutMasterId r:id="rId5"/>
  </p:handoutMasterIdLst>
  <p:sldIdLst>
    <p:sldId id="258" r:id="rId2"/>
    <p:sldId id="259" r:id="rId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E51D080-0FA4-452C-BE9C-57B885F95115}" type="datetime1">
              <a:rPr lang="ru-RU" smtClean="0"/>
              <a:t>19.01.2025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68A2903-BD5A-4833-B0CA-AB5B8165171B}" type="datetime1">
              <a:rPr lang="ru-RU" smtClean="0"/>
              <a:t>19.01.2025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  <a:cs typeface="FreesiaUPC" panose="020B0502040204020203" pitchFamily="34" charset="-34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Дата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4DAEB3-2211-4CA3-9D23-0143FCF3926F}" type="datetime1">
              <a:rPr lang="ru-RU" smtClean="0"/>
              <a:t>19.01.2025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2E9B35-0826-45CC-9C2C-707B22DFAA83}" type="datetime1">
              <a:rPr lang="ru-RU" smtClean="0"/>
              <a:t>19.01.2025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C0063D-EDF2-4190-A726-B9B651F864E7}" type="datetime1">
              <a:rPr lang="ru-RU" smtClean="0"/>
              <a:t>19.01.2025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289488-0C23-4DC8-A9FA-240659547385}" type="datetime1">
              <a:rPr lang="ru-RU" smtClean="0"/>
              <a:t>19.01.2025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Дата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EFA117-2261-4A1D-8BE7-0B7E6A1366C0}" type="datetime1">
              <a:rPr lang="ru-RU" smtClean="0"/>
              <a:t>19.01.2025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9279E9-B6DA-4AB3-A7CE-B748E56BEA69}" type="datetime1">
              <a:rPr lang="ru-RU" smtClean="0"/>
              <a:t>19.01.2025</a:t>
            </a:fld>
            <a:endParaRPr lang="en-US" dirty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 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CF7452-61A3-4CDC-ACAB-74E5B4A7EF57}" type="datetime1">
              <a:rPr lang="ru-RU" smtClean="0"/>
              <a:t>19.01.2025</a:t>
            </a:fld>
            <a:endParaRPr lang="en-US" dirty="0"/>
          </a:p>
        </p:txBody>
      </p:sp>
      <p:sp>
        <p:nvSpPr>
          <p:cNvPr id="11" name="Нижний колонтитул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Номер слайда 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Дата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D00952-BE77-47A2-BE29-2226E2D6BB12}" type="datetime1">
              <a:rPr lang="ru-RU" smtClean="0"/>
              <a:t>19.01.2025</a:t>
            </a:fld>
            <a:endParaRPr lang="en-US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Номер слайда 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D5EF43-AECB-4459-AE90-3AFB54138C76}" type="datetime1">
              <a:rPr lang="ru-RU" smtClean="0"/>
              <a:t>19.01.2025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Номер слайда 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FD0FAC8F-653F-479B-B209-9F30C9091843}" type="datetime1">
              <a:rPr lang="ru-RU" smtClean="0"/>
              <a:t>19.01.2025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 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36FD9FC9-5FD1-4E3B-B719-212F55599717}" type="datetime1">
              <a:rPr lang="ru-RU" smtClean="0"/>
              <a:t>19.01.2025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" dirty="0"/>
              <a:t>Щелкните, чтобы изменить стили текста образца слайда</a:t>
            </a:r>
          </a:p>
          <a:p>
            <a:pPr lvl="1" rtl="0"/>
            <a:r>
              <a:rPr lang="ru" dirty="0"/>
              <a:t>Второй уровень</a:t>
            </a:r>
          </a:p>
          <a:p>
            <a:pPr lvl="2" rtl="0"/>
            <a:r>
              <a:rPr lang="ru" dirty="0"/>
              <a:t>Третий уровень</a:t>
            </a:r>
          </a:p>
          <a:p>
            <a:pPr lvl="3" rtl="0"/>
            <a:r>
              <a:rPr lang="ru" dirty="0"/>
              <a:t>Четвертый уровень</a:t>
            </a:r>
          </a:p>
          <a:p>
            <a:pPr lvl="4" rtl="0"/>
            <a:r>
              <a:rPr lang="ru" dirty="0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428A7F57-8526-4A03-89D8-FFB0245E6649}" type="datetime1">
              <a:rPr lang="ru-RU" smtClean="0"/>
              <a:t>19.01.2025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249D4-93EB-1DDD-57C5-0F943CC5C6BC}"/>
              </a:ext>
            </a:extLst>
          </p:cNvPr>
          <p:cNvSpPr txBox="1"/>
          <p:nvPr/>
        </p:nvSpPr>
        <p:spPr>
          <a:xfrm>
            <a:off x="635725" y="0"/>
            <a:ext cx="8203474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600" i="1" dirty="0">
                <a:solidFill>
                  <a:schemeClr val="bg1"/>
                </a:solidFill>
                <a:highlight>
                  <a:srgbClr val="C0C0C0"/>
                </a:highlight>
                <a:latin typeface="Garamond" panose="02020404030301010803" pitchFamily="18" charset="0"/>
              </a:rPr>
              <a:t>Жизнь школы №144 за декабрь2024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431C08-CC8B-26A1-87E0-DF5293C2AD7E}"/>
              </a:ext>
            </a:extLst>
          </p:cNvPr>
          <p:cNvSpPr txBox="1"/>
          <p:nvPr/>
        </p:nvSpPr>
        <p:spPr>
          <a:xfrm>
            <a:off x="4496922" y="752951"/>
            <a:ext cx="545156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Garamond" panose="02020404030301010803" pitchFamily="18" charset="0"/>
              </a:rPr>
              <a:t>02.12.2024 наша школа приняла участие в Спартакиаде Советского района среди девушек по баскетболу, из группы наша команда вышла победителями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159E76-7DA2-467C-6C72-E69697D95E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1752" y="70116"/>
            <a:ext cx="2139007" cy="16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ADD660E-5509-D6A5-45CD-9A15C2151C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812" y="831567"/>
            <a:ext cx="1856519" cy="24753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7459B4E-0798-D18D-5318-B313B8E72037}"/>
              </a:ext>
            </a:extLst>
          </p:cNvPr>
          <p:cNvSpPr txBox="1"/>
          <p:nvPr/>
        </p:nvSpPr>
        <p:spPr>
          <a:xfrm>
            <a:off x="22526" y="752951"/>
            <a:ext cx="272142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Garamond" panose="02020404030301010803" pitchFamily="18" charset="0"/>
              </a:rPr>
              <a:t>3 декабря День Неизвестного солдата </a:t>
            </a:r>
          </a:p>
          <a:p>
            <a:r>
              <a:rPr lang="ru-RU" i="1" dirty="0">
                <a:latin typeface="Garamond" panose="02020404030301010803" pitchFamily="18" charset="0"/>
              </a:rPr>
              <a:t>В День Неизвестного солдата проводятся различные памятные мероприятия. Проходят церемонии возложения венков к братским захоронениям и мемориалам павшим воинам. 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65DC93E-0178-08E1-2AD2-386BF4D068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6" y="3584908"/>
            <a:ext cx="1950720" cy="1463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CF61661-3199-0D1A-0088-B61B641B9C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117" y="3273092"/>
            <a:ext cx="1799768" cy="1349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2C952AF-8393-D7A4-A71A-7A66CD72C51F}"/>
              </a:ext>
            </a:extLst>
          </p:cNvPr>
          <p:cNvSpPr txBox="1"/>
          <p:nvPr/>
        </p:nvSpPr>
        <p:spPr>
          <a:xfrm>
            <a:off x="3439885" y="3406539"/>
            <a:ext cx="385702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Garamond" panose="02020404030301010803" pitchFamily="18" charset="0"/>
              </a:rPr>
              <a:t>05.12.2024 в 5 «Б» класс пришли на классный час медики – волонтёры. Они рассказали о вреде электронных сигарет и ароматических ингаляторов. Дети слушали внимательно и задавали вопросы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2E26D5E-8AFC-48B1-72B9-1A052BF41423}"/>
              </a:ext>
            </a:extLst>
          </p:cNvPr>
          <p:cNvSpPr txBox="1"/>
          <p:nvPr/>
        </p:nvSpPr>
        <p:spPr>
          <a:xfrm>
            <a:off x="7618442" y="1596913"/>
            <a:ext cx="29712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Garamond" panose="02020404030301010803" pitchFamily="18" charset="0"/>
              </a:rPr>
              <a:t>5 декабря День добровольца (волонтера) в России </a:t>
            </a:r>
          </a:p>
          <a:p>
            <a:r>
              <a:rPr lang="ru-RU" i="1" dirty="0">
                <a:latin typeface="Garamond" panose="02020404030301010803" pitchFamily="18" charset="0"/>
              </a:rPr>
              <a:t>"ВОЛОНТЕРЫ СРЕДИ НАС!!!" 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5F6091BE-DE22-FA4E-7190-673F9974D3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601" y="2214088"/>
            <a:ext cx="1820093" cy="1214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64C68D4A-7E86-2245-17AB-8CC0FF8F1A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085" y="1617294"/>
            <a:ext cx="1440447" cy="10803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52FF946C-5955-100C-3D6C-89920CF7A80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706" y="1716907"/>
            <a:ext cx="1440447" cy="10803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CADF7CF8-A4E3-A5E8-4595-704B8DD94412}"/>
              </a:ext>
            </a:extLst>
          </p:cNvPr>
          <p:cNvSpPr txBox="1"/>
          <p:nvPr/>
        </p:nvSpPr>
        <p:spPr>
          <a:xfrm>
            <a:off x="8971671" y="3121202"/>
            <a:ext cx="327107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Garamond" panose="02020404030301010803" pitchFamily="18" charset="0"/>
              </a:rPr>
              <a:t>                         06.12.2024  </a:t>
            </a:r>
          </a:p>
          <a:p>
            <a:r>
              <a:rPr lang="ru-RU" i="1" dirty="0">
                <a:latin typeface="Garamond" panose="02020404030301010803" pitchFamily="18" charset="0"/>
              </a:rPr>
              <a:t>                       завершилась Спартакиада Советского района по баскетболу где наши юноши заняли 2 место, поздравляем, желаем крепкого здоровья и дальнейших побед</a:t>
            </a: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E4EB7AF8-EB55-6FC5-B66E-2409A90431F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8991" y="2487285"/>
            <a:ext cx="1600418" cy="1200314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AEA3B902-E45A-C331-2748-9B192CB8EAE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4364" y="3210547"/>
            <a:ext cx="1895663" cy="1421747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82244169-67CC-6708-DAC5-D37920D1946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3571" y="1818111"/>
            <a:ext cx="1685807" cy="1264355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478936DE-D5E9-8977-4EF5-494E3E28E433}"/>
              </a:ext>
            </a:extLst>
          </p:cNvPr>
          <p:cNvSpPr txBox="1"/>
          <p:nvPr/>
        </p:nvSpPr>
        <p:spPr>
          <a:xfrm>
            <a:off x="87086" y="5080040"/>
            <a:ext cx="562791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Иван Шишканов занял второе место в городском финале конкурса «Добрый молодец и Красна девица». Конкурс проходил в стенах ДК Ленина», участниками которого стали 8 юношей и 8 девушек победители всех районов города Казани. Иван выступал в паре с ученицей 175 школы Аленой Логиновой. Иван и Алёна представляли Советский район города.</a:t>
            </a:r>
          </a:p>
          <a:p>
            <a:endParaRPr lang="ru-RU" dirty="0"/>
          </a:p>
        </p:txBody>
      </p:sp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FEF8AF96-5272-ECAF-8D2D-F194E73EB41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4236" y="4892711"/>
            <a:ext cx="1383458" cy="18446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69A35914-1FE5-5787-B3DB-750FDF88D43F}"/>
              </a:ext>
            </a:extLst>
          </p:cNvPr>
          <p:cNvSpPr txBox="1"/>
          <p:nvPr/>
        </p:nvSpPr>
        <p:spPr>
          <a:xfrm>
            <a:off x="7189860" y="4952880"/>
            <a:ext cx="323319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12.12.2024 состоялся матч по </a:t>
            </a:r>
            <a:r>
              <a:rPr lang="ru-RU" i="1" dirty="0" err="1">
                <a:solidFill>
                  <a:schemeClr val="bg1"/>
                </a:solidFill>
                <a:latin typeface="Garamond" panose="02020404030301010803" pitchFamily="18" charset="0"/>
              </a:rPr>
              <a:t>фиджитал</a:t>
            </a:r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 футболу против команды школы </a:t>
            </a:r>
          </a:p>
          <a:p>
            <a:r>
              <a:rPr lang="ru-RU" i="1" dirty="0" err="1">
                <a:solidFill>
                  <a:schemeClr val="bg1"/>
                </a:solidFill>
                <a:latin typeface="Garamond" panose="02020404030301010803" pitchFamily="18" charset="0"/>
              </a:rPr>
              <a:t>Адымнар</a:t>
            </a:r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 "ЗЕБРЫ",</a:t>
            </a:r>
          </a:p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наша команда одержала</a:t>
            </a:r>
          </a:p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победу со счётом 10:7</a:t>
            </a:r>
          </a:p>
        </p:txBody>
      </p:sp>
      <p:pic>
        <p:nvPicPr>
          <p:cNvPr id="62" name="Рисунок 61">
            <a:extLst>
              <a:ext uri="{FF2B5EF4-FFF2-40B4-BE49-F238E27FC236}">
                <a16:creationId xmlns:a16="http://schemas.microsoft.com/office/drawing/2014/main" id="{C75355D7-D17D-6E36-783E-8B1B3715888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2559" y="4751340"/>
            <a:ext cx="1782355" cy="13367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4" name="Рисунок 63">
            <a:extLst>
              <a:ext uri="{FF2B5EF4-FFF2-40B4-BE49-F238E27FC236}">
                <a16:creationId xmlns:a16="http://schemas.microsoft.com/office/drawing/2014/main" id="{3F3940B8-A2C3-B3E5-BA45-27E9AC9709C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3868" y="5636034"/>
            <a:ext cx="1468383" cy="1101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72615DEA-8BF3-955C-AE5A-2C5848525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781331"/>
      </p:ext>
    </p:extLst>
  </p:cSld>
  <p:clrMapOvr>
    <a:masterClrMapping/>
  </p:clrMapOvr>
</p:sld>
</file>

<file path=ppt/theme/theme1.xml><?xml version="1.0" encoding="utf-8"?>
<a:theme xmlns:a="http://schemas.openxmlformats.org/drawingml/2006/main" name="Пользовательские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95_TF56160789" id="{80AA9D2D-EE59-4148-A11E-A51EEE828B28}" vid="{AEAFD717-D3C8-4034-8F7E-D5220B0CCEB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{256C7241-F54F-486E-AD39-50C5ED1B7533}tf56160789_win32</Template>
  <TotalTime>191</TotalTime>
  <Words>197</Words>
  <Application>Microsoft Office PowerPoint</Application>
  <PresentationFormat>Широкоэкранный</PresentationFormat>
  <Paragraphs>14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Bookman Old Style</vt:lpstr>
      <vt:lpstr>Calibri</vt:lpstr>
      <vt:lpstr>Franklin Gothic Book</vt:lpstr>
      <vt:lpstr>Garamond</vt:lpstr>
      <vt:lpstr>Пользовательские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admitrieva-1984@yandex.ru</dc:creator>
  <cp:lastModifiedBy>Ольга Дмитриева</cp:lastModifiedBy>
  <cp:revision>8</cp:revision>
  <dcterms:created xsi:type="dcterms:W3CDTF">2024-01-11T19:41:21Z</dcterms:created>
  <dcterms:modified xsi:type="dcterms:W3CDTF">2025-01-19T15:23:36Z</dcterms:modified>
</cp:coreProperties>
</file>