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notesMasterIdLst>
    <p:notesMasterId r:id="rId4"/>
  </p:notesMasterIdLst>
  <p:handoutMasterIdLst>
    <p:handoutMasterId r:id="rId5"/>
  </p:handoutMasterIdLst>
  <p:sldIdLst>
    <p:sldId id="258" r:id="rId2"/>
    <p:sldId id="259" r:id="rId3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80" d="100"/>
          <a:sy n="80" d="100"/>
        </p:scale>
        <p:origin x="33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E51D080-0FA4-452C-BE9C-57B885F95115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D92CB86-0DB9-4A70-B1CF-B23508471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557642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8A2903-BD5A-4833-B0CA-AB5B8165171B}" type="datetime1">
              <a:rPr lang="ru-RU" smtClean="0"/>
              <a:t>11.01.2024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C2B151B-D7D1-48E5-8230-5AADBC79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5927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  <a:cs typeface="FreesiaUPC" panose="020B0502040204020203" pitchFamily="34" charset="-34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Дата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D4DAEB3-2211-4CA3-9D23-0143FCF3926F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2E9B35-0826-45CC-9C2C-707B22DFAA83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4C0063D-EDF2-4190-A726-B9B651F864E7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E289488-0C23-4DC8-A9FA-240659547385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rtlCol="0"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rtlCol="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Дата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EFA117-2261-4A1D-8BE7-0B7E6A1366C0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9279E9-B6DA-4AB3-A7CE-B748E56BEA69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CF7452-61A3-4CDC-ACAB-74E5B4A7EF57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11" name="Нижний колонтитул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2" name="Номер слайда 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6" name="Дата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4D00952-BE77-47A2-BE29-2226E2D6BB12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7" name="Нижний колонтитул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8" name="Номер слайда 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Дата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D5EF43-AECB-4459-AE90-3AFB54138C76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rtlCol="0"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 rtlCol="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fld id="{FD0FAC8F-653F-479B-B209-9F30C9091843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 rtlCol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rtlCol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 rtlCol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fld id="{36FD9FC9-5FD1-4E3B-B719-212F55599717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ru" dirty="0"/>
              <a:t>Щелкните, чтобы изменить стили текста образца слайда</a:t>
            </a:r>
          </a:p>
          <a:p>
            <a:pPr lvl="1" rtl="0"/>
            <a:r>
              <a:rPr lang="ru" dirty="0"/>
              <a:t>Второй уровень</a:t>
            </a:r>
          </a:p>
          <a:p>
            <a:pPr lvl="2" rtl="0"/>
            <a:r>
              <a:rPr lang="ru" dirty="0"/>
              <a:t>Третий уровень</a:t>
            </a:r>
          </a:p>
          <a:p>
            <a:pPr lvl="3" rtl="0"/>
            <a:r>
              <a:rPr lang="ru" dirty="0"/>
              <a:t>Четвертый уровень</a:t>
            </a:r>
          </a:p>
          <a:p>
            <a:pPr lvl="4" rtl="0"/>
            <a:r>
              <a:rPr lang="ru" dirty="0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428A7F57-8526-4A03-89D8-FFB0245E6649}" type="datetime1">
              <a:rPr lang="ru-RU" smtClean="0"/>
              <a:t>11.01.2024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  <a:latin typeface="+mn-lt"/>
                <a:cs typeface="Calibri" panose="020F0502020204030204" pitchFamily="34" charset="0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Calibri" panose="020F0502020204030204" pitchFamily="34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82F7E22A-35F6-98B8-ABDD-53ADDA207F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876" y="187673"/>
            <a:ext cx="3744087" cy="17267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D249D4-93EB-1DDD-57C5-0F943CC5C6BC}"/>
              </a:ext>
            </a:extLst>
          </p:cNvPr>
          <p:cNvSpPr txBox="1"/>
          <p:nvPr/>
        </p:nvSpPr>
        <p:spPr>
          <a:xfrm>
            <a:off x="-62089" y="0"/>
            <a:ext cx="833642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600" i="1" dirty="0">
                <a:solidFill>
                  <a:schemeClr val="bg1"/>
                </a:solidFill>
                <a:highlight>
                  <a:srgbClr val="C0C0C0"/>
                </a:highlight>
                <a:latin typeface="Garamond" panose="02020404030301010803" pitchFamily="18" charset="0"/>
              </a:rPr>
              <a:t>Жизнь школы №144 за декабрь 2023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6F4F5CFD-2995-5FBA-A50F-BA34AFF84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4670" y="910554"/>
            <a:ext cx="3103300" cy="14312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6F4B2EC-A828-4ACA-243E-8CA79D448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4355" y="1415299"/>
            <a:ext cx="3462489" cy="15968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23E81F-E28A-828F-35D6-52A878E65C18}"/>
              </a:ext>
            </a:extLst>
          </p:cNvPr>
          <p:cNvSpPr txBox="1"/>
          <p:nvPr/>
        </p:nvSpPr>
        <p:spPr>
          <a:xfrm>
            <a:off x="-65137" y="793188"/>
            <a:ext cx="6836327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i="1" dirty="0">
                <a:latin typeface="Garamond" panose="02020404030301010803" pitchFamily="18" charset="0"/>
              </a:rPr>
              <a:t>3 декабря - День неизвестного солдата. Эта памятная </a:t>
            </a:r>
            <a:br>
              <a:rPr lang="ru-RU" sz="2000" i="1" dirty="0">
                <a:latin typeface="Garamond" panose="02020404030301010803" pitchFamily="18" charset="0"/>
              </a:rPr>
            </a:br>
            <a:r>
              <a:rPr lang="ru-RU" sz="2000" i="1" dirty="0">
                <a:latin typeface="Garamond" panose="02020404030301010803" pitchFamily="18" charset="0"/>
              </a:rPr>
              <a:t>дата – дань уважения бессмертному подвигу павших </a:t>
            </a:r>
            <a:br>
              <a:rPr lang="ru-RU" sz="2000" i="1" dirty="0">
                <a:latin typeface="Garamond" panose="02020404030301010803" pitchFamily="18" charset="0"/>
              </a:rPr>
            </a:br>
            <a:r>
              <a:rPr lang="ru-RU" sz="2000" i="1" dirty="0">
                <a:latin typeface="Garamond" panose="02020404030301010803" pitchFamily="18" charset="0"/>
              </a:rPr>
              <a:t>защитников Отечества, </a:t>
            </a:r>
            <a:br>
              <a:rPr lang="ru-RU" sz="2000" i="1" dirty="0">
                <a:latin typeface="Garamond" panose="02020404030301010803" pitchFamily="18" charset="0"/>
              </a:rPr>
            </a:br>
            <a:r>
              <a:rPr lang="ru-RU" sz="2000" i="1" dirty="0">
                <a:latin typeface="Garamond" panose="02020404030301010803" pitchFamily="18" charset="0"/>
              </a:rPr>
              <a:t>чьи имена остались</a:t>
            </a:r>
            <a:br>
              <a:rPr lang="ru-RU" sz="2000" i="1" dirty="0">
                <a:latin typeface="Garamond" panose="02020404030301010803" pitchFamily="18" charset="0"/>
              </a:rPr>
            </a:br>
            <a:r>
              <a:rPr lang="ru-RU" sz="2000" i="1" dirty="0">
                <a:latin typeface="Garamond" panose="02020404030301010803" pitchFamily="18" charset="0"/>
              </a:rPr>
              <a:t>неизвестными. Эта дата</a:t>
            </a:r>
            <a:br>
              <a:rPr lang="ru-RU" sz="2000" i="1" dirty="0">
                <a:latin typeface="Garamond" panose="02020404030301010803" pitchFamily="18" charset="0"/>
              </a:rPr>
            </a:br>
            <a:r>
              <a:rPr lang="ru-RU" sz="2000" i="1" dirty="0">
                <a:latin typeface="Garamond" panose="02020404030301010803" pitchFamily="18" charset="0"/>
              </a:rPr>
              <a:t>в России, отмечается с</a:t>
            </a:r>
            <a:br>
              <a:rPr lang="ru-RU" sz="2000" i="1" dirty="0">
                <a:latin typeface="Garamond" panose="02020404030301010803" pitchFamily="18" charset="0"/>
              </a:rPr>
            </a:br>
            <a:r>
              <a:rPr lang="ru-RU" sz="2000" i="1" dirty="0">
                <a:latin typeface="Garamond" panose="02020404030301010803" pitchFamily="18" charset="0"/>
              </a:rPr>
              <a:t>2014 года ежегодно 3</a:t>
            </a:r>
            <a:br>
              <a:rPr lang="ru-RU" sz="2000" i="1" dirty="0">
                <a:latin typeface="Garamond" panose="02020404030301010803" pitchFamily="18" charset="0"/>
              </a:rPr>
            </a:br>
            <a:r>
              <a:rPr lang="ru-RU" sz="2000" i="1" dirty="0">
                <a:latin typeface="Garamond" panose="02020404030301010803" pitchFamily="18" charset="0"/>
              </a:rPr>
              <a:t>декабря в память о российских и советских воинах, погибших во время боевых действий на территории страны или за её пределами. Советник директора по воспитанию Миннуллина Ландыш </a:t>
            </a:r>
            <a:r>
              <a:rPr lang="ru-RU" sz="2000" i="1" dirty="0" err="1">
                <a:latin typeface="Garamond" panose="02020404030301010803" pitchFamily="18" charset="0"/>
              </a:rPr>
              <a:t>Радиковна</a:t>
            </a:r>
            <a:r>
              <a:rPr lang="ru-RU" sz="2000" i="1" dirty="0">
                <a:latin typeface="Garamond" panose="02020404030301010803" pitchFamily="18" charset="0"/>
              </a:rPr>
              <a:t> совместно с активистами-юнармейцами — учениками 9Б и 9В классов, возложили цветы к памятнику воинам-освободителям — воинам-танкистам. НИКТО НЕ ЗАБЫТ, НИЧТО НЕ ЗАБЫТО!!!!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AB7B10A0-4A76-1AFE-CD6D-334AE1BDD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2905" y="4166677"/>
            <a:ext cx="1982767" cy="264368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22B8FED4-3BA2-347D-E087-AD737CAFD0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" b="20102"/>
          <a:stretch/>
        </p:blipFill>
        <p:spPr bwMode="auto">
          <a:xfrm>
            <a:off x="8145443" y="4523348"/>
            <a:ext cx="2185980" cy="232021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CCB46856-5657-FE0B-8339-9B9D47CC3A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44"/>
          <a:stretch/>
        </p:blipFill>
        <p:spPr bwMode="auto">
          <a:xfrm>
            <a:off x="6538518" y="4919807"/>
            <a:ext cx="1745442" cy="19050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F7E9E0D-E18C-84E9-FEA8-3DEFD25DB2AE}"/>
              </a:ext>
            </a:extLst>
          </p:cNvPr>
          <p:cNvSpPr txBox="1"/>
          <p:nvPr/>
        </p:nvSpPr>
        <p:spPr>
          <a:xfrm>
            <a:off x="6615702" y="2139798"/>
            <a:ext cx="5548132" cy="26545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50" i="1" dirty="0">
                <a:latin typeface="Garamond" panose="02020404030301010803" pitchFamily="18" charset="0"/>
              </a:rPr>
              <a:t>                                    16 декабря для учащихся 8 и 9 классов была проведена литературная </a:t>
            </a:r>
            <a:r>
              <a:rPr lang="ru-RU" sz="1850" i="1" dirty="0" err="1">
                <a:latin typeface="Garamond" panose="02020404030301010803" pitchFamily="18" charset="0"/>
              </a:rPr>
              <a:t>виктрина</a:t>
            </a:r>
            <a:r>
              <a:rPr lang="ru-RU" sz="1850" i="1" dirty="0">
                <a:latin typeface="Garamond" panose="02020404030301010803" pitchFamily="18" charset="0"/>
              </a:rPr>
              <a:t> "Культурный вызов" для повышения своей компетентности и проверки своих знаний в области русской литературы. Викторина прошла в рамках внедрения госпрограммы «Реализация государственной национальной политики в РТ», которая реализуется при поддержке Министерства по делам молодежи РТ, Союза писателей РТ, Русского национально-культурного</a:t>
            </a:r>
            <a:br>
              <a:rPr lang="ru-RU" sz="1850" i="1" dirty="0">
                <a:latin typeface="Garamond" panose="02020404030301010803" pitchFamily="18" charset="0"/>
              </a:rPr>
            </a:br>
            <a:r>
              <a:rPr lang="ru-RU" sz="1850" i="1" dirty="0">
                <a:latin typeface="Garamond" panose="02020404030301010803" pitchFamily="18" charset="0"/>
              </a:rPr>
              <a:t>объединения РТ.</a:t>
            </a:r>
          </a:p>
        </p:txBody>
      </p:sp>
      <p:pic>
        <p:nvPicPr>
          <p:cNvPr id="1040" name="Picture 16">
            <a:extLst>
              <a:ext uri="{FF2B5EF4-FFF2-40B4-BE49-F238E27FC236}">
                <a16:creationId xmlns:a16="http://schemas.microsoft.com/office/drawing/2014/main" id="{9E7113C7-DD96-DF9E-A52B-00EE5CC416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6" y="5039071"/>
            <a:ext cx="2278284" cy="170871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53BF6648-411D-B653-CE6C-F7F9EBAD4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689" y="4794371"/>
            <a:ext cx="2835590" cy="14224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141963F-2D98-B4E7-32EE-ABC9FB96EA8C}"/>
              </a:ext>
            </a:extLst>
          </p:cNvPr>
          <p:cNvSpPr txBox="1"/>
          <p:nvPr/>
        </p:nvSpPr>
        <p:spPr>
          <a:xfrm>
            <a:off x="2320996" y="5039071"/>
            <a:ext cx="921813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          26 декабря в</a:t>
            </a:r>
            <a:b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          актовом зале</a:t>
            </a:r>
            <a:b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          нашей школы</a:t>
            </a:r>
            <a:b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                                                   для учащихся</a:t>
            </a:r>
            <a:b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начальных классов артистами 7«Г» класса была</a:t>
            </a:r>
            <a:b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</a:br>
            <a:r>
              <a:rPr lang="ru-RU" i="1" dirty="0">
                <a:solidFill>
                  <a:schemeClr val="bg1"/>
                </a:solidFill>
                <a:latin typeface="Garamond" panose="02020404030301010803" pitchFamily="18" charset="0"/>
              </a:rPr>
              <a:t>показана сказка "Мэри Поппинс".</a:t>
            </a:r>
          </a:p>
        </p:txBody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E60355D-9A57-2668-E2B1-7BD556745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4D5EF43-AECB-4459-AE90-3AFB54138C76}" type="datetime1">
              <a:rPr lang="ru-RU" smtClean="0"/>
              <a:t>11.01.2024</a:t>
            </a:fld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1E644FF-D999-CCFD-EB1A-89133EA57A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7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637419"/>
      </p:ext>
    </p:extLst>
  </p:cSld>
  <p:clrMapOvr>
    <a:masterClrMapping/>
  </p:clrMapOvr>
</p:sld>
</file>

<file path=ppt/theme/theme1.xml><?xml version="1.0" encoding="utf-8"?>
<a:theme xmlns:a="http://schemas.openxmlformats.org/drawingml/2006/main" name="Пользовательские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5_TF56160789" id="{80AA9D2D-EE59-4148-A11E-A51EEE828B28}" vid="{AEAFD717-D3C8-4034-8F7E-D5220B0CCE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{256C7241-F54F-486E-AD39-50C5ED1B7533}tf56160789_win32</Template>
  <TotalTime>22</TotalTime>
  <Words>202</Words>
  <Application>Microsoft Office PowerPoint</Application>
  <PresentationFormat>Широкоэкранный</PresentationFormat>
  <Paragraphs>5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Bookman Old Style</vt:lpstr>
      <vt:lpstr>Calibri</vt:lpstr>
      <vt:lpstr>Franklin Gothic Book</vt:lpstr>
      <vt:lpstr>Garamond</vt:lpstr>
      <vt:lpstr>Пользовательские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admitrieva-1984@yandex.ru</dc:creator>
  <cp:lastModifiedBy>admitrieva-1984@yandex.ru</cp:lastModifiedBy>
  <cp:revision>2</cp:revision>
  <dcterms:created xsi:type="dcterms:W3CDTF">2024-01-11T19:41:21Z</dcterms:created>
  <dcterms:modified xsi:type="dcterms:W3CDTF">2024-01-11T20:11:03Z</dcterms:modified>
</cp:coreProperties>
</file>