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2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14.05.2026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249D4-93EB-1DDD-57C5-0F943CC5C6BC}"/>
              </a:ext>
            </a:extLst>
          </p:cNvPr>
          <p:cNvSpPr txBox="1"/>
          <p:nvPr/>
        </p:nvSpPr>
        <p:spPr>
          <a:xfrm>
            <a:off x="3961884" y="125505"/>
            <a:ext cx="8228575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600" i="1" dirty="0">
                <a:solidFill>
                  <a:schemeClr val="bg1"/>
                </a:solidFill>
                <a:highlight>
                  <a:srgbClr val="C0C0C0"/>
                </a:highlight>
                <a:latin typeface="Garamond" panose="02020404030301010803" pitchFamily="18" charset="0"/>
              </a:rPr>
              <a:t>Жизнь школы №144 за апрель 2026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3EB8BA-E870-4970-864C-7FE703F64E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58" y="170329"/>
            <a:ext cx="2832847" cy="2124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69CEB90-7333-4A6F-ABDB-D9BF41D6574A}"/>
              </a:ext>
            </a:extLst>
          </p:cNvPr>
          <p:cNvSpPr txBox="1"/>
          <p:nvPr/>
        </p:nvSpPr>
        <p:spPr>
          <a:xfrm>
            <a:off x="3128314" y="1051229"/>
            <a:ext cx="473112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latin typeface="Garamond" panose="02020404030301010803" pitchFamily="18" charset="0"/>
              </a:rPr>
              <a:t>Во время каникул в нашей школе состоялись захватывающие соревнования по </a:t>
            </a:r>
            <a:r>
              <a:rPr lang="ru-RU" sz="2000" i="1" dirty="0" err="1">
                <a:latin typeface="Garamond" panose="02020404030301010803" pitchFamily="18" charset="0"/>
              </a:rPr>
              <a:t>фиджитал</a:t>
            </a:r>
            <a:r>
              <a:rPr lang="ru-RU" sz="2000" i="1" dirty="0">
                <a:latin typeface="Garamond" panose="02020404030301010803" pitchFamily="18" charset="0"/>
              </a:rPr>
              <a:t>‑баскетболу. Турнир прошёл в рамках проекта, который разработал ученик 10 «А» класса Хабибуллин Ильдар.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0DFDC2B-3079-4BE3-B1A6-6CF8D62602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518" y="3196279"/>
            <a:ext cx="2242717" cy="1682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C81C612-2D72-4E01-B3AB-11F4426E4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110" y="2765920"/>
            <a:ext cx="2174956" cy="16312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1C8378C-F871-4895-B586-FD9AA4CAD6B6}"/>
              </a:ext>
            </a:extLst>
          </p:cNvPr>
          <p:cNvSpPr txBox="1"/>
          <p:nvPr/>
        </p:nvSpPr>
        <p:spPr>
          <a:xfrm>
            <a:off x="56344" y="2413337"/>
            <a:ext cx="166785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В рамках "Декады Гагарина" в нашей школе состоялись "Звёздные старты" среди учащихся 1-4 классов.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50563FD-8D9B-45D2-80C2-BE526177BD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108" y="2655552"/>
            <a:ext cx="2131889" cy="1605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330EF12-AA76-4203-A594-35F78F691B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200" y="2498899"/>
            <a:ext cx="2978476" cy="1342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3F47816-00AE-4DA2-A7C4-E7AF00A4B5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438" y="1062192"/>
            <a:ext cx="3569026" cy="1605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886E0878-7093-4303-9392-B4EF3850921F}"/>
              </a:ext>
            </a:extLst>
          </p:cNvPr>
          <p:cNvSpPr txBox="1"/>
          <p:nvPr/>
        </p:nvSpPr>
        <p:spPr>
          <a:xfrm>
            <a:off x="6095983" y="3904165"/>
            <a:ext cx="307274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В нашей школе прошли соревнования по волейболу в рамках "Декады Гагарина"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971E82D-0B60-4FBB-882D-ACC149B68A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4" y="5157629"/>
            <a:ext cx="1994322" cy="14957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352499B0-0475-402C-8DDB-D2479C9D26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423" y="4522642"/>
            <a:ext cx="2540001" cy="1905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CE4EC85C-E0FE-477D-8270-C3908B864AF2}"/>
              </a:ext>
            </a:extLst>
          </p:cNvPr>
          <p:cNvSpPr txBox="1"/>
          <p:nvPr/>
        </p:nvSpPr>
        <p:spPr>
          <a:xfrm>
            <a:off x="4235349" y="4955395"/>
            <a:ext cx="224271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Сегодня в нашей школе, в канун праздника Великой Победы прошли спектакли : "В списках не значился", "Амбары горят", "Была война«.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1E7EB864-931A-4886-BB24-69CBD462B8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524" y="4855093"/>
            <a:ext cx="1416605" cy="1881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DA9F6F8D-002E-4F2D-906D-C53F9416222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400" y="4386244"/>
            <a:ext cx="1796358" cy="1347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40A6777E-28F7-4DF8-B3F6-7276491B47F8}"/>
              </a:ext>
            </a:extLst>
          </p:cNvPr>
          <p:cNvSpPr txBox="1"/>
          <p:nvPr/>
        </p:nvSpPr>
        <p:spPr>
          <a:xfrm>
            <a:off x="8014097" y="4994126"/>
            <a:ext cx="248255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В нашей школе прошла акция Субботник «Мы за чистоту», лекция «День Земли», фестиваль рисунков «Чистая планета начинается с меня».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3A3F90E-F45C-3E6B-3D31-78864654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D5EF43-AECB-4459-AE90-3AFB54138C76}" type="datetime1">
              <a:rPr lang="ru-RU" smtClean="0"/>
              <a:t>14.05.2026</a:t>
            </a:fld>
            <a:endParaRPr lang="en-US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D549C95-D524-478E-B686-8F33491291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1331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{256C7241-F54F-486E-AD39-50C5ED1B7533}tf56160789_win32</Template>
  <TotalTime>252</TotalTime>
  <Words>123</Words>
  <Application>Microsoft Office PowerPoint</Application>
  <PresentationFormat>Широкоэкранный</PresentationFormat>
  <Paragraphs>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Bookman Old Style</vt:lpstr>
      <vt:lpstr>Calibri</vt:lpstr>
      <vt:lpstr>Franklin Gothic Book</vt:lpstr>
      <vt:lpstr>Garamond</vt:lpstr>
      <vt:lpstr>Пользовательские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admitrieva-1984@yandex.ru</dc:creator>
  <cp:lastModifiedBy>Оля</cp:lastModifiedBy>
  <cp:revision>18</cp:revision>
  <dcterms:created xsi:type="dcterms:W3CDTF">2024-01-11T19:41:21Z</dcterms:created>
  <dcterms:modified xsi:type="dcterms:W3CDTF">2026-05-14T18:26:49Z</dcterms:modified>
</cp:coreProperties>
</file>