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8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05.05.2025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05.05.2025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05.05.2025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05.05.2025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05.05.2025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05.05.2025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05.05.2025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05.05.2025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05.05.2025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05.05.2025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05.05.2025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05.05.2025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05.05.2025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05.05.2025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455746" y="9974"/>
            <a:ext cx="860833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апрель 2025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65C787-5616-4979-12CB-9964B4788B8E}"/>
              </a:ext>
            </a:extLst>
          </p:cNvPr>
          <p:cNvSpPr txBox="1"/>
          <p:nvPr/>
        </p:nvSpPr>
        <p:spPr>
          <a:xfrm>
            <a:off x="2476705" y="845284"/>
            <a:ext cx="485319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ЗАРНИЦА 2.0. Муниципальный этап.</a:t>
            </a:r>
          </a:p>
          <a:p>
            <a:r>
              <a:rPr lang="ru-RU" sz="2000" i="1" dirty="0">
                <a:latin typeface="Garamond" panose="02020404030301010803" pitchFamily="18" charset="0"/>
              </a:rPr>
              <a:t>5 апреля на базе школы №161 прошел муниципальный этап Всероссийской военно-патриотической игры "ЗАРНИЦА 2.0". </a:t>
            </a:r>
          </a:p>
          <a:p>
            <a:r>
              <a:rPr lang="ru-RU" sz="2000" i="1" dirty="0">
                <a:latin typeface="Garamond" panose="02020404030301010803" pitchFamily="18" charset="0"/>
              </a:rPr>
              <a:t>От нашей школы приняли участие 3 группы: младшая, средняя и старшая. Ребята активно участвовали в разных состязаниях.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5FC698-08CA-8393-E917-3D2718A69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702"/>
            <a:ext cx="2387618" cy="1790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FB3570-C4AB-2197-E371-2202A5A458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01" y="1767278"/>
            <a:ext cx="1880420" cy="2507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698451C-4F9B-0213-2ED9-9B57C59FC202}"/>
              </a:ext>
            </a:extLst>
          </p:cNvPr>
          <p:cNvSpPr txBox="1"/>
          <p:nvPr/>
        </p:nvSpPr>
        <p:spPr>
          <a:xfrm>
            <a:off x="5203774" y="3092053"/>
            <a:ext cx="54146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07.04.2025 в школе прошла акция по сбору макулатуры «Бумага во благо», всего было собрано 3366 кг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38BBCFE-28C0-3825-127E-4D55FCE84A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638" y="845284"/>
            <a:ext cx="1747684" cy="2330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0005319-16FC-C07E-1805-D9A4C7CF6C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521" y="851491"/>
            <a:ext cx="1602027" cy="2136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0CC3BEF-229C-92AA-8E6E-134263A11A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718" y="899840"/>
            <a:ext cx="1683109" cy="2244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AF2A088-AD84-CAE6-F8FC-B64E55361188}"/>
              </a:ext>
            </a:extLst>
          </p:cNvPr>
          <p:cNvSpPr txBox="1"/>
          <p:nvPr/>
        </p:nvSpPr>
        <p:spPr>
          <a:xfrm>
            <a:off x="-1541" y="4274504"/>
            <a:ext cx="40868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Наша школа приняла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участие в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Легкоатлетический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эстафете, по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результатам соревнований наши девушки заняли 2 место, юноши 5 место, поздравляем наших ребят желаем крепкого здоровья.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66EEABB-5D75-ADD7-1777-1DDC546CEE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444" y="3127144"/>
            <a:ext cx="2985741" cy="2246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4320034-D9BE-CF5A-FB22-BFA987EDF4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570" y="4953000"/>
            <a:ext cx="1383186" cy="1844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0E08517-9E8C-7C06-7FCA-0A62F6A65D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876" y="4034637"/>
            <a:ext cx="1850214" cy="13876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6BDB79E-259D-6EC0-7E20-E4528F33F080}"/>
              </a:ext>
            </a:extLst>
          </p:cNvPr>
          <p:cNvSpPr txBox="1"/>
          <p:nvPr/>
        </p:nvSpPr>
        <p:spPr>
          <a:xfrm>
            <a:off x="5372755" y="5568552"/>
            <a:ext cx="68177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Зональный этап Всероссийской военно-патриотической игры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"Зарница 2.0"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Среди 8 команд города Казани наша команда заняла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почетное 3 место! Поздравляем ребят и желаем дальнейших успехов!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FCA21741-D538-19A7-C51A-22843D44EF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839" y="3698888"/>
            <a:ext cx="2358839" cy="1769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2946AD58-6F30-4F4B-9917-86B4AA6D08B0}"/>
              </a:ext>
            </a:extLst>
          </p:cNvPr>
          <p:cNvSpPr txBox="1"/>
          <p:nvPr/>
        </p:nvSpPr>
        <p:spPr>
          <a:xfrm>
            <a:off x="7062462" y="3814226"/>
            <a:ext cx="258900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В школе уже четвертый год подряд проводится проект “День Калфака и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Тюбетея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”, посвященный великому поэту татарского народа Габдулле Тукаю. 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05.05.2025</a:t>
            </a:fld>
            <a:endParaRPr lang="en-US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A6551A6-E57F-18F8-5408-202A0D7EB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322</TotalTime>
  <Words>148</Words>
  <Application>Microsoft Office PowerPoint</Application>
  <PresentationFormat>Широкоэкранный</PresentationFormat>
  <Paragraphs>16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admitrieva-1984@yandex.ru</cp:lastModifiedBy>
  <cp:revision>9</cp:revision>
  <dcterms:created xsi:type="dcterms:W3CDTF">2024-01-11T19:41:21Z</dcterms:created>
  <dcterms:modified xsi:type="dcterms:W3CDTF">2025-05-05T20:17:40Z</dcterms:modified>
</cp:coreProperties>
</file>