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7F9202-58AF-4E20-99C2-2707F4A7DA0C}" type="datetimeFigureOut">
              <a:rPr lang="ru-RU" smtClean="0"/>
              <a:t>12.03.2020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1E5043-73C7-4A50-AADB-632AE6819AA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24180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7F9202-58AF-4E20-99C2-2707F4A7DA0C}" type="datetimeFigureOut">
              <a:rPr lang="ru-RU" smtClean="0"/>
              <a:t>12.03.2020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1E5043-73C7-4A50-AADB-632AE6819AA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106464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7F9202-58AF-4E20-99C2-2707F4A7DA0C}" type="datetimeFigureOut">
              <a:rPr lang="ru-RU" smtClean="0"/>
              <a:t>12.03.2020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1E5043-73C7-4A50-AADB-632AE6819AA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8715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7F9202-58AF-4E20-99C2-2707F4A7DA0C}" type="datetimeFigureOut">
              <a:rPr lang="ru-RU" smtClean="0"/>
              <a:t>12.03.2020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1E5043-73C7-4A50-AADB-632AE6819AA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249438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7F9202-58AF-4E20-99C2-2707F4A7DA0C}" type="datetimeFigureOut">
              <a:rPr lang="ru-RU" smtClean="0"/>
              <a:t>12.03.2020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1E5043-73C7-4A50-AADB-632AE6819AA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32188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7F9202-58AF-4E20-99C2-2707F4A7DA0C}" type="datetimeFigureOut">
              <a:rPr lang="ru-RU" smtClean="0"/>
              <a:t>12.03.2020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1E5043-73C7-4A50-AADB-632AE6819AA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89786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7F9202-58AF-4E20-99C2-2707F4A7DA0C}" type="datetimeFigureOut">
              <a:rPr lang="ru-RU" smtClean="0"/>
              <a:t>12.03.2020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1E5043-73C7-4A50-AADB-632AE6819AA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653499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7F9202-58AF-4E20-99C2-2707F4A7DA0C}" type="datetimeFigureOut">
              <a:rPr lang="ru-RU" smtClean="0"/>
              <a:t>12.03.2020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1E5043-73C7-4A50-AADB-632AE6819AA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05993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7F9202-58AF-4E20-99C2-2707F4A7DA0C}" type="datetimeFigureOut">
              <a:rPr lang="ru-RU" smtClean="0"/>
              <a:t>12.03.2020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1E5043-73C7-4A50-AADB-632AE6819AA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723447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7F9202-58AF-4E20-99C2-2707F4A7DA0C}" type="datetimeFigureOut">
              <a:rPr lang="ru-RU" smtClean="0"/>
              <a:t>12.03.2020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1E5043-73C7-4A50-AADB-632AE6819AA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84848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7F9202-58AF-4E20-99C2-2707F4A7DA0C}" type="datetimeFigureOut">
              <a:rPr lang="ru-RU" smtClean="0"/>
              <a:t>12.03.2020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1E5043-73C7-4A50-AADB-632AE6819AA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225889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7F9202-58AF-4E20-99C2-2707F4A7DA0C}" type="datetimeFigureOut">
              <a:rPr lang="ru-RU" smtClean="0"/>
              <a:t>12.03.2020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1E5043-73C7-4A50-AADB-632AE6819AA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03274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14326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dirty="0" err="1">
                <a:latin typeface="Times New Roman" pitchFamily="18" charset="0"/>
                <a:cs typeface="Times New Roman" pitchFamily="18" charset="0"/>
              </a:rPr>
              <a:t>Кибербуллинг</a:t>
            </a:r>
            <a:endParaRPr lang="ru-RU" alt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ru-RU" altLang="ru-RU" dirty="0">
                <a:latin typeface="Times New Roman" pitchFamily="18" charset="0"/>
                <a:cs typeface="Times New Roman" pitchFamily="18" charset="0"/>
              </a:rPr>
              <a:t>это </a:t>
            </a:r>
            <a:r>
              <a:rPr lang="ru-RU" altLang="ru-RU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насилие</a:t>
            </a:r>
            <a:r>
              <a:rPr lang="ru-RU" alt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посредством сети Интернет</a:t>
            </a:r>
            <a:r>
              <a:rPr lang="ru-RU" altLang="ru-RU" dirty="0">
                <a:latin typeface="Times New Roman" pitchFamily="18" charset="0"/>
                <a:cs typeface="Times New Roman" pitchFamily="18" charset="0"/>
              </a:rPr>
              <a:t>: оскорбительные записки, письма, фото, сплетни, наговоры, видео. Информация распространяется очень быстро, и соответственно, также быстро создается общественное мнение. 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ru-RU" altLang="ru-RU" dirty="0"/>
              <a:t>  </a:t>
            </a:r>
            <a:r>
              <a:rPr lang="ru-RU" altLang="ru-RU" dirty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altLang="ru-RU" i="1" dirty="0" err="1">
                <a:latin typeface="Times New Roman" pitchFamily="18" charset="0"/>
                <a:cs typeface="Times New Roman" pitchFamily="18" charset="0"/>
              </a:rPr>
              <a:t>Бочавер</a:t>
            </a:r>
            <a:r>
              <a:rPr lang="ru-RU" altLang="ru-RU" i="1" dirty="0">
                <a:latin typeface="Times New Roman" pitchFamily="18" charset="0"/>
                <a:cs typeface="Times New Roman" pitchFamily="18" charset="0"/>
              </a:rPr>
              <a:t> А. А., </a:t>
            </a:r>
            <a:r>
              <a:rPr lang="ru-RU" altLang="ru-RU" i="1" dirty="0" err="1">
                <a:latin typeface="Times New Roman" pitchFamily="18" charset="0"/>
                <a:cs typeface="Times New Roman" pitchFamily="18" charset="0"/>
              </a:rPr>
              <a:t>Хломов</a:t>
            </a:r>
            <a:r>
              <a:rPr lang="ru-RU" altLang="ru-RU" i="1" dirty="0">
                <a:latin typeface="Times New Roman" pitchFamily="18" charset="0"/>
                <a:cs typeface="Times New Roman" pitchFamily="18" charset="0"/>
              </a:rPr>
              <a:t> К. Д. (2013) </a:t>
            </a:r>
            <a:r>
              <a:rPr lang="ru-RU" altLang="ru-RU" i="1" dirty="0" err="1">
                <a:latin typeface="Times New Roman" pitchFamily="18" charset="0"/>
                <a:cs typeface="Times New Roman" pitchFamily="18" charset="0"/>
              </a:rPr>
              <a:t>Буллинг</a:t>
            </a:r>
            <a:r>
              <a:rPr lang="ru-RU" altLang="ru-RU" i="1" dirty="0">
                <a:latin typeface="Times New Roman" pitchFamily="18" charset="0"/>
                <a:cs typeface="Times New Roman" pitchFamily="18" charset="0"/>
              </a:rPr>
              <a:t> (травля) как объект исследований и культурный феномен</a:t>
            </a:r>
            <a:r>
              <a:rPr lang="ru-RU" altLang="ru-RU" dirty="0">
                <a:latin typeface="Times New Roman" pitchFamily="18" charset="0"/>
                <a:cs typeface="Times New Roman" pitchFamily="18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6596841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dirty="0" err="1">
                <a:latin typeface="Times New Roman" pitchFamily="18" charset="0"/>
                <a:cs typeface="Times New Roman" pitchFamily="18" charset="0"/>
              </a:rPr>
              <a:t>Киберагрессия</a:t>
            </a:r>
            <a:endParaRPr lang="ru-RU" alt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ru-RU" altLang="ru-RU" sz="2400" dirty="0">
                <a:latin typeface="Times New Roman" pitchFamily="18" charset="0"/>
                <a:cs typeface="Times New Roman" pitchFamily="18" charset="0"/>
              </a:rPr>
              <a:t>оскорбление, злонамеренные сообщения, сплетни, высмеивание других в интернете, при этом указывая их инициалы или фотографии, </a:t>
            </a:r>
            <a:r>
              <a:rPr lang="ru-RU" altLang="ru-RU" sz="2400" dirty="0" err="1">
                <a:latin typeface="Times New Roman" pitchFamily="18" charset="0"/>
                <a:cs typeface="Times New Roman" pitchFamily="18" charset="0"/>
              </a:rPr>
              <a:t>видеоснимки</a:t>
            </a:r>
            <a:r>
              <a:rPr lang="ru-RU" altLang="ru-RU" sz="2400" dirty="0">
                <a:latin typeface="Times New Roman" pitchFamily="18" charset="0"/>
                <a:cs typeface="Times New Roman" pitchFamily="18" charset="0"/>
              </a:rPr>
              <a:t>. Присущи этому явлению также притязания, шантаж или запугивание, включая преследование. </a:t>
            </a:r>
          </a:p>
          <a:p>
            <a:pPr>
              <a:lnSpc>
                <a:spcPct val="90000"/>
              </a:lnSpc>
            </a:pPr>
            <a:r>
              <a:rPr lang="ru-RU" altLang="ru-RU" sz="2400" dirty="0" err="1">
                <a:latin typeface="Times New Roman" pitchFamily="18" charset="0"/>
                <a:cs typeface="Times New Roman" pitchFamily="18" charset="0"/>
              </a:rPr>
              <a:t>Кибер-агрессия</a:t>
            </a:r>
            <a:r>
              <a:rPr lang="ru-RU" altLang="ru-RU" sz="2400" dirty="0">
                <a:latin typeface="Times New Roman" pitchFamily="18" charset="0"/>
                <a:cs typeface="Times New Roman" pitchFamily="18" charset="0"/>
              </a:rPr>
              <a:t> технически проста в осуществлении. Интернет предоставляет новые возможности для </a:t>
            </a:r>
            <a:r>
              <a:rPr lang="ru-RU" altLang="ru-RU" sz="2400" dirty="0" err="1">
                <a:latin typeface="Times New Roman" pitchFamily="18" charset="0"/>
                <a:cs typeface="Times New Roman" pitchFamily="18" charset="0"/>
              </a:rPr>
              <a:t>оскорбленияе</a:t>
            </a:r>
            <a:r>
              <a:rPr lang="ru-RU" altLang="ru-RU" sz="24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altLang="ru-RU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Если в учебном заведении ребенка могут обидеть обычно только во время ее пребывания там, то через Интернет оскорбители могут достичь свою жертву в любое время</a:t>
            </a:r>
            <a:r>
              <a:rPr lang="ru-RU" altLang="ru-RU" sz="2400" dirty="0">
                <a:latin typeface="Times New Roman" pitchFamily="18" charset="0"/>
                <a:cs typeface="Times New Roman" pitchFamily="18" charset="0"/>
              </a:rPr>
              <a:t>. </a:t>
            </a:r>
          </a:p>
        </p:txBody>
      </p:sp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7800" y="1"/>
            <a:ext cx="4140200" cy="23288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340574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dirty="0">
                <a:latin typeface="Times New Roman" pitchFamily="18" charset="0"/>
                <a:cs typeface="Times New Roman" pitchFamily="18" charset="0"/>
              </a:rPr>
              <a:t>Опасность </a:t>
            </a:r>
            <a:r>
              <a:rPr lang="ru-RU" altLang="ru-RU" dirty="0" err="1">
                <a:latin typeface="Times New Roman" pitchFamily="18" charset="0"/>
                <a:cs typeface="Times New Roman" pitchFamily="18" charset="0"/>
              </a:rPr>
              <a:t>кибербуллинга</a:t>
            </a:r>
            <a:endParaRPr lang="ru-RU" alt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362201" y="2214555"/>
            <a:ext cx="7693025" cy="3871921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80000"/>
              </a:lnSpc>
            </a:pPr>
            <a:r>
              <a:rPr lang="ru-RU" altLang="ru-RU" sz="2400" dirty="0">
                <a:latin typeface="Times New Roman" pitchFamily="18" charset="0"/>
                <a:cs typeface="Times New Roman" pitchFamily="18" charset="0"/>
              </a:rPr>
              <a:t>Человек, который в юном возрасте страдал от несправедливого, грубого обращения с собой, не справившись с этой проблемой самостоятельно, может на всю жизнь стать морально искалеченным. Часто именно такие люди пытаются самоутвердиться за счет слабого: мужчины - унижая своих жен и женщин вообще, женщины - относясь с пренебрежением к собственным детям, и к мужчинам, если те проявляют слабость.</a:t>
            </a:r>
          </a:p>
          <a:p>
            <a:pPr>
              <a:lnSpc>
                <a:spcPct val="80000"/>
              </a:lnSpc>
            </a:pPr>
            <a:r>
              <a:rPr lang="ru-RU" altLang="ru-RU" sz="2400" dirty="0">
                <a:latin typeface="Times New Roman" pitchFamily="18" charset="0"/>
                <a:cs typeface="Times New Roman" pitchFamily="18" charset="0"/>
              </a:rPr>
              <a:t>Проблема в том, что </a:t>
            </a:r>
            <a:r>
              <a:rPr lang="ru-RU" altLang="ru-RU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ни родители, ни педагоги, ни сами дети часто не воспринимают </a:t>
            </a:r>
            <a:r>
              <a:rPr lang="ru-RU" altLang="ru-RU" sz="24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кибербуллинг</a:t>
            </a:r>
            <a:r>
              <a:rPr lang="ru-RU" altLang="ru-RU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как насилие, считая его детскими шалостями или «заигрыванием»</a:t>
            </a:r>
            <a:r>
              <a:rPr lang="ru-RU" altLang="ru-RU" sz="2400" dirty="0">
                <a:latin typeface="Times New Roman" pitchFamily="18" charset="0"/>
                <a:cs typeface="Times New Roman" pitchFamily="18" charset="0"/>
              </a:rPr>
              <a:t> и обращают на это внимание, только когда дело заходит слишком далеко, и появляются последствия, как для обидчика, так и для его жертвы. </a:t>
            </a:r>
          </a:p>
        </p:txBody>
      </p:sp>
    </p:spTree>
    <p:extLst>
      <p:ext uri="{BB962C8B-B14F-4D97-AF65-F5344CB8AC3E}">
        <p14:creationId xmlns:p14="http://schemas.microsoft.com/office/powerpoint/2010/main" val="9785577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ru-RU" altLang="ru-RU"/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 altLang="ru-RU"/>
          </a:p>
        </p:txBody>
      </p:sp>
      <p:pic>
        <p:nvPicPr>
          <p:cNvPr id="18436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1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389390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dirty="0">
                <a:latin typeface="Times New Roman" pitchFamily="18" charset="0"/>
                <a:cs typeface="Times New Roman" pitchFamily="18" charset="0"/>
              </a:rPr>
              <a:t>Профилактика </a:t>
            </a:r>
            <a:r>
              <a:rPr lang="ru-RU" altLang="ru-RU" dirty="0" err="1">
                <a:latin typeface="Times New Roman" pitchFamily="18" charset="0"/>
                <a:cs typeface="Times New Roman" pitchFamily="18" charset="0"/>
              </a:rPr>
              <a:t>кибербуллинга</a:t>
            </a:r>
            <a:r>
              <a:rPr lang="ru-RU" altLang="ru-RU" dirty="0">
                <a:latin typeface="Times New Roman" pitchFamily="18" charset="0"/>
                <a:cs typeface="Times New Roman" pitchFamily="18" charset="0"/>
              </a:rPr>
              <a:t> (основные принципы)</a:t>
            </a:r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ru-RU" altLang="ru-RU" dirty="0">
                <a:latin typeface="Times New Roman" pitchFamily="18" charset="0"/>
                <a:cs typeface="Times New Roman" pitchFamily="18" charset="0"/>
              </a:rPr>
              <a:t>1. Работа по </a:t>
            </a:r>
            <a:r>
              <a:rPr lang="ru-RU" altLang="ru-RU" b="1" dirty="0">
                <a:latin typeface="Times New Roman" pitchFamily="18" charset="0"/>
                <a:cs typeface="Times New Roman" pitchFamily="18" charset="0"/>
              </a:rPr>
              <a:t>выстраиванию морально-нравственных и ценностных </a:t>
            </a:r>
            <a:r>
              <a:rPr lang="ru-RU" altLang="ru-RU" dirty="0">
                <a:latin typeface="Times New Roman" pitchFamily="18" charset="0"/>
                <a:cs typeface="Times New Roman" pitchFamily="18" charset="0"/>
              </a:rPr>
              <a:t>ориентаций у подростков – представления </a:t>
            </a:r>
            <a:r>
              <a:rPr lang="ru-RU" altLang="ru-RU" b="1" dirty="0">
                <a:latin typeface="Times New Roman" pitchFamily="18" charset="0"/>
                <a:cs typeface="Times New Roman" pitchFamily="18" charset="0"/>
              </a:rPr>
              <a:t>об </a:t>
            </a:r>
            <a:r>
              <a:rPr lang="ru-RU" altLang="ru-RU" b="1" dirty="0" err="1">
                <a:latin typeface="Times New Roman" pitchFamily="18" charset="0"/>
                <a:cs typeface="Times New Roman" pitchFamily="18" charset="0"/>
              </a:rPr>
              <a:t>эмпатии</a:t>
            </a:r>
            <a:r>
              <a:rPr lang="ru-RU" altLang="ru-RU" b="1" dirty="0">
                <a:latin typeface="Times New Roman" pitchFamily="18" charset="0"/>
                <a:cs typeface="Times New Roman" pitchFamily="18" charset="0"/>
              </a:rPr>
              <a:t>, сочувствии, сопереживании</a:t>
            </a:r>
            <a:r>
              <a:rPr lang="ru-RU" altLang="ru-RU" dirty="0">
                <a:latin typeface="Times New Roman" pitchFamily="18" charset="0"/>
                <a:cs typeface="Times New Roman" pitchFamily="18" charset="0"/>
              </a:rPr>
              <a:t> (эти качества необходимы не только в реальной жизни, но и в «виртуальной»); «Интернет – это тоже всерьез» (слово, сказанное в сети, ранит ни чуть не меньше, чем в реальной жизни).</a:t>
            </a:r>
          </a:p>
          <a:p>
            <a:pPr>
              <a:lnSpc>
                <a:spcPct val="90000"/>
              </a:lnSpc>
            </a:pPr>
            <a:r>
              <a:rPr lang="ru-RU" altLang="ru-RU" dirty="0"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ru-RU" altLang="ru-RU" b="1" dirty="0">
                <a:latin typeface="Times New Roman" pitchFamily="18" charset="0"/>
                <a:cs typeface="Times New Roman" pitchFamily="18" charset="0"/>
              </a:rPr>
              <a:t>Переориентация с мира виртуального на мир реальный – живое общение, спорт, искусство</a:t>
            </a:r>
            <a:r>
              <a:rPr lang="ru-RU" altLang="ru-RU" sz="2400" b="1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70721778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274320" indent="-274320">
              <a:buFont typeface="Wingdings 2"/>
              <a:buChar char=""/>
              <a:defRPr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Когда ребенок достигает подросткового возраста, уже поздно начинать его устанавливать: это нужно было делать намного раньше – с рождения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marL="274320" indent="-274320">
              <a:buFont typeface="Wingdings 2"/>
              <a:buChar char=""/>
              <a:defRPr/>
            </a:pP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подростковом возрасте родитель должен стать для ребенка другом, с которым можно поделиться своими переживаниями и не бояться быть отвергнутым. 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Именно чувство отверженности собственными родители может толкнуть  на такой страшный шаг, как стрельба в школе. </a:t>
            </a: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Любите своих детей, будьте к ним внимательны и принимайте их такими, какие они есть!</a:t>
            </a:r>
          </a:p>
          <a:p>
            <a:pPr marL="274320" indent="-274320">
              <a:buFont typeface="Wingdings 2"/>
              <a:buChar char=""/>
              <a:defRPr/>
            </a:pPr>
            <a:endParaRPr lang="ru-RU" dirty="0">
              <a:cs typeface="Times New Roman" pitchFamily="18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>
              <a:defRPr/>
            </a:pP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Самое важное – контакт со своим ребенком</a:t>
            </a:r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5344815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AutoShape 2"/>
          <p:cNvSpPr>
            <a:spLocks noGrp="1" noChangeArrowheads="1"/>
          </p:cNvSpPr>
          <p:nvPr>
            <p:ph type="title"/>
          </p:nvPr>
        </p:nvSpPr>
        <p:spPr>
          <a:xfrm>
            <a:off x="2135188" y="3141663"/>
            <a:ext cx="7924800" cy="1143000"/>
          </a:xfrm>
        </p:spPr>
        <p:txBody>
          <a:bodyPr/>
          <a:lstStyle/>
          <a:p>
            <a:pPr algn="ctr"/>
            <a:r>
              <a:rPr lang="ru-RU" altLang="ru-RU"/>
              <a:t>Спасибо за внимание!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362201" y="785795"/>
            <a:ext cx="7693025" cy="5300681"/>
          </a:xfrm>
        </p:spPr>
        <p:txBody>
          <a:bodyPr/>
          <a:lstStyle/>
          <a:p>
            <a:pPr algn="ctr">
              <a:buNone/>
            </a:pPr>
            <a:r>
              <a:rPr lang="ru-RU" altLang="ru-RU" b="1" dirty="0" smtClean="0">
                <a:latin typeface="Times New Roman" pitchFamily="18" charset="0"/>
                <a:cs typeface="Times New Roman" pitchFamily="18" charset="0"/>
              </a:rPr>
              <a:t>РКПБ </a:t>
            </a:r>
            <a:r>
              <a:rPr lang="ru-RU" altLang="ru-RU" b="1" dirty="0" err="1" smtClean="0">
                <a:latin typeface="Times New Roman" pitchFamily="18" charset="0"/>
                <a:cs typeface="Times New Roman" pitchFamily="18" charset="0"/>
              </a:rPr>
              <a:t>имВ.М.Бехтерева</a:t>
            </a:r>
            <a:r>
              <a:rPr lang="ru-RU" altLang="ru-RU" b="1" dirty="0" smtClean="0">
                <a:latin typeface="Times New Roman" pitchFamily="18" charset="0"/>
                <a:cs typeface="Times New Roman" pitchFamily="18" charset="0"/>
              </a:rPr>
              <a:t> КСПП с ТД «Сердэш129»</a:t>
            </a:r>
          </a:p>
          <a:p>
            <a:endParaRPr lang="ru-RU" altLang="ru-RU" dirty="0" smtClean="0"/>
          </a:p>
          <a:p>
            <a:pPr algn="ctr">
              <a:buNone/>
            </a:pPr>
            <a:r>
              <a:rPr lang="ru-RU" altLang="ru-RU" b="1" smtClean="0">
                <a:latin typeface="Times New Roman" pitchFamily="18" charset="0"/>
                <a:cs typeface="Times New Roman" pitchFamily="18" charset="0"/>
              </a:rPr>
              <a:t>Круглосуточная </a:t>
            </a:r>
            <a:r>
              <a:rPr lang="ru-RU" altLang="ru-RU" b="1" dirty="0" smtClean="0">
                <a:latin typeface="Times New Roman" pitchFamily="18" charset="0"/>
                <a:cs typeface="Times New Roman" pitchFamily="18" charset="0"/>
              </a:rPr>
              <a:t>психологическая помощь :</a:t>
            </a:r>
          </a:p>
          <a:p>
            <a:pPr algn="ctr">
              <a:buNone/>
            </a:pPr>
            <a:r>
              <a:rPr lang="ru-RU" altLang="ru-RU" b="1" dirty="0" smtClean="0">
                <a:latin typeface="Times New Roman" pitchFamily="18" charset="0"/>
                <a:cs typeface="Times New Roman" pitchFamily="18" charset="0"/>
              </a:rPr>
              <a:t>13-77</a:t>
            </a:r>
          </a:p>
          <a:p>
            <a:pPr algn="ctr">
              <a:buNone/>
            </a:pPr>
            <a:r>
              <a:rPr lang="ru-RU" altLang="ru-RU" b="1" dirty="0" smtClean="0">
                <a:latin typeface="Times New Roman" pitchFamily="18" charset="0"/>
                <a:cs typeface="Times New Roman" pitchFamily="18" charset="0"/>
              </a:rPr>
              <a:t> 8(843) 279 55 80</a:t>
            </a:r>
          </a:p>
          <a:p>
            <a:pPr algn="ctr">
              <a:buNone/>
            </a:pPr>
            <a:endParaRPr lang="ru-RU" altLang="ru-RU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883967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453</Words>
  <Application>Microsoft Office PowerPoint</Application>
  <PresentationFormat>Широкоэкранный</PresentationFormat>
  <Paragraphs>21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5" baseType="lpstr">
      <vt:lpstr>Arial</vt:lpstr>
      <vt:lpstr>Calibri</vt:lpstr>
      <vt:lpstr>Calibri Light</vt:lpstr>
      <vt:lpstr>Times New Roman</vt:lpstr>
      <vt:lpstr>Wingdings</vt:lpstr>
      <vt:lpstr>Wingdings 2</vt:lpstr>
      <vt:lpstr>Тема Office</vt:lpstr>
      <vt:lpstr>Презентация PowerPoint</vt:lpstr>
      <vt:lpstr>Кибербуллинг</vt:lpstr>
      <vt:lpstr>Киберагрессия</vt:lpstr>
      <vt:lpstr>Опасность кибербуллинга</vt:lpstr>
      <vt:lpstr>Презентация PowerPoint</vt:lpstr>
      <vt:lpstr>Профилактика кибербуллинга (основные принципы)</vt:lpstr>
      <vt:lpstr>Самое важное – контакт со своим ребенком</vt:lpstr>
      <vt:lpstr>Спасибо за внимание!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2</cp:revision>
  <dcterms:created xsi:type="dcterms:W3CDTF">2020-03-12T10:38:37Z</dcterms:created>
  <dcterms:modified xsi:type="dcterms:W3CDTF">2020-03-12T10:40:33Z</dcterms:modified>
</cp:coreProperties>
</file>