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A8246E"/>
    <a:srgbClr val="0099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-57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5977"/>
            <a:ext cx="8579296" cy="49518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Советского района г. Казани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-34033"/>
            <a:ext cx="1907704" cy="832280"/>
          </a:xfrm>
          <a:prstGeom prst="rect">
            <a:avLst/>
          </a:prstGeom>
        </p:spPr>
      </p:pic>
      <p:sp>
        <p:nvSpPr>
          <p:cNvPr id="10" name="AutoShape 2" descr="https://apf.mail.ru/cgi-bin/readmsg?id=16216022910379346795;0;3&amp;exif=1&amp;full=1&amp;x-email=rezedanu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741" y="990143"/>
            <a:ext cx="2347089" cy="2289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2719" y="990143"/>
            <a:ext cx="2121639" cy="2412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990143"/>
            <a:ext cx="3532889" cy="2493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375" y="3269791"/>
            <a:ext cx="3079547" cy="185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9921" y="3269791"/>
            <a:ext cx="2572709" cy="1873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12630" y="3269791"/>
            <a:ext cx="2945744" cy="185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139702"/>
            <a:ext cx="7594015" cy="15398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Фестиваль </a:t>
            </a:r>
            <a:r>
              <a:rPr lang="tt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“Парад народов</a:t>
            </a:r>
            <a:r>
              <a:rPr lang="tt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9552" y="10563"/>
            <a:ext cx="8147248" cy="652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3" y="3645452"/>
            <a:ext cx="855053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26 по 29 ноября в гимназии прошла традиционная неделя, посвященная Дню народного единства. Участники фестиваля пели народные песни, демонстрировали своё хореографическое мастерство, исполняя национальные танцы, угощали блюдами национальной кухни. Некоторые команды познакомили зрителей с играми, существующими с давних времён у разных народов. Костюмы, в которых ребята выступали, сделали выступления особенно эффектными. Каждый класс стремился, чтобы рассказ о выбранной стране или народности получился интересным и запоминающимся.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6630" y="835825"/>
            <a:ext cx="3433457" cy="2455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7286" y="835825"/>
            <a:ext cx="3406024" cy="2455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931" y="125184"/>
            <a:ext cx="2095517" cy="1660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932" y="1785841"/>
            <a:ext cx="2102196" cy="1505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3662</TotalTime>
  <Words>15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МБОУ «Гимназия №125» Советского района г. Казани</vt:lpstr>
      <vt:lpstr>      Фестиваль “Парад народов”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451</cp:revision>
  <cp:lastPrinted>2021-02-04T07:26:50Z</cp:lastPrinted>
  <dcterms:created xsi:type="dcterms:W3CDTF">2015-10-13T08:15:21Z</dcterms:created>
  <dcterms:modified xsi:type="dcterms:W3CDTF">2021-11-15T07:01:43Z</dcterms:modified>
</cp:coreProperties>
</file>