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4"/>
  </p:notesMasterIdLst>
  <p:sldIdLst>
    <p:sldId id="354" r:id="rId2"/>
    <p:sldId id="352" r:id="rId3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9733" autoAdjust="0"/>
    <p:restoredTop sz="91975" autoAdjust="0"/>
  </p:normalViewPr>
  <p:slideViewPr>
    <p:cSldViewPr>
      <p:cViewPr varScale="1">
        <p:scale>
          <a:sx n="89" d="100"/>
          <a:sy n="89" d="100"/>
        </p:scale>
        <p:origin x="1296" y="84"/>
      </p:cViewPr>
      <p:guideLst>
        <p:guide orient="horz" pos="2160"/>
        <p:guide pos="2880"/>
        <p:guide orient="horz" pos="16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8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t>23.04.2021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8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6CA857-7694-4636-8871-A9C2DD9E7965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27411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t>23.04.2021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t>23.04.2021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t>23.04.2021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t>23.04.2021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t>23.04.2021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t>23.04.2021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t>23.04.2021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t>23.04.2021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t>23.04.2021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t>23.04.2021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t>23.04.2021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t>23.04.2021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4898" y="905663"/>
            <a:ext cx="8075240" cy="349548"/>
          </a:xfrm>
        </p:spPr>
        <p:txBody>
          <a:bodyPr>
            <a:normAutofit fontScale="90000"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ФОТОРЕПОРТАЖ </a:t>
            </a:r>
            <a:b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СОШ № 124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</a:t>
            </a:fld>
            <a:endParaRPr lang="ru-RU"/>
          </a:p>
        </p:txBody>
      </p:sp>
      <p:sp>
        <p:nvSpPr>
          <p:cNvPr id="9" name="Объект 3"/>
          <p:cNvSpPr txBox="1">
            <a:spLocks/>
          </p:cNvSpPr>
          <p:nvPr/>
        </p:nvSpPr>
        <p:spPr>
          <a:xfrm>
            <a:off x="5436096" y="767898"/>
            <a:ext cx="2962672" cy="1659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7568585"/>
              </p:ext>
            </p:extLst>
          </p:nvPr>
        </p:nvGraphicFramePr>
        <p:xfrm>
          <a:off x="1115616" y="856033"/>
          <a:ext cx="7416825" cy="37163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8272">
                  <a:extLst>
                    <a:ext uri="{9D8B030D-6E8A-4147-A177-3AD203B41FA5}">
                      <a16:colId xmlns:a16="http://schemas.microsoft.com/office/drawing/2014/main" val="3942573181"/>
                    </a:ext>
                  </a:extLst>
                </a:gridCol>
                <a:gridCol w="2520280">
                  <a:extLst>
                    <a:ext uri="{9D8B030D-6E8A-4147-A177-3AD203B41FA5}">
                      <a16:colId xmlns:a16="http://schemas.microsoft.com/office/drawing/2014/main" val="3292023358"/>
                    </a:ext>
                  </a:extLst>
                </a:gridCol>
                <a:gridCol w="2448273">
                  <a:extLst>
                    <a:ext uri="{9D8B030D-6E8A-4147-A177-3AD203B41FA5}">
                      <a16:colId xmlns:a16="http://schemas.microsoft.com/office/drawing/2014/main" val="1467201101"/>
                    </a:ext>
                  </a:extLst>
                </a:gridCol>
              </a:tblGrid>
              <a:tr h="92362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3521896"/>
                  </a:ext>
                </a:extLst>
              </a:tr>
              <a:tr h="92674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725888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2212867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9892489"/>
                  </a:ext>
                </a:extLst>
              </a:tr>
            </a:tbl>
          </a:graphicData>
        </a:graphic>
      </p:graphicFrame>
      <p:pic>
        <p:nvPicPr>
          <p:cNvPr id="16" name="Рисунок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pic>
        <p:nvPicPr>
          <p:cNvPr id="4" name="Picture 6" descr="C:\Users\Булат\Desktop\Отчеты по род.яз\фотоотчет апрель\рис.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7" y="877551"/>
            <a:ext cx="2448272" cy="18381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6" name="Picture 7" descr="C:\Users\Булат\Desktop\Отчеты по род.яз\фотоотчет апрель\рис.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877551"/>
            <a:ext cx="2520279" cy="1838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 descr="C:\Users\Булат\Desktop\Отчеты по род.яз\фотоотчет апрель\рис.1 Р.А.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7" y="877550"/>
            <a:ext cx="2448273" cy="1838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9" descr="C:\Users\Булат\Desktop\Отчеты по род.яз\фотоотчет апрель\рис.2 Р.А.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7" y="2715685"/>
            <a:ext cx="2448271" cy="1872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0" descr="C:\Users\Булат\Desktop\Отчеты по род.яз\фотоотчет апрель\рис.Л.И.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9" y="2715685"/>
            <a:ext cx="2520278" cy="1872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C:\Users\Булат\Desktop\Отчеты по род.яз\фотоотчет апрель\рис.5 Р.А.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7" y="2715683"/>
            <a:ext cx="2448273" cy="1872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601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98" y="644323"/>
            <a:ext cx="7499175" cy="304775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МБОУ СОШ № 124</a:t>
            </a:r>
            <a:endParaRPr lang="ru-RU" sz="2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1560" y="248665"/>
            <a:ext cx="8075240" cy="4144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6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Образовательное учреждение</a:t>
            </a:r>
            <a:endParaRPr lang="ru-RU" sz="6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Выноска-облако 8"/>
          <p:cNvSpPr/>
          <p:nvPr/>
        </p:nvSpPr>
        <p:spPr>
          <a:xfrm>
            <a:off x="2730665" y="1677712"/>
            <a:ext cx="3816424" cy="2592288"/>
          </a:xfrm>
          <a:prstGeom prst="cloudCallout">
            <a:avLst>
              <a:gd name="adj1" fmla="val -14932"/>
              <a:gd name="adj2" fmla="val 47989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err="1" smtClean="0">
                <a:solidFill>
                  <a:schemeClr val="tx1"/>
                </a:solidFill>
              </a:rPr>
              <a:t>Габдулла</a:t>
            </a:r>
            <a:r>
              <a:rPr lang="ru-RU" sz="1200" dirty="0" smtClean="0">
                <a:solidFill>
                  <a:schemeClr val="tx1"/>
                </a:solidFill>
              </a:rPr>
              <a:t> Тукай – </a:t>
            </a:r>
            <a:r>
              <a:rPr lang="tt-RU" sz="1200" dirty="0" smtClean="0">
                <a:solidFill>
                  <a:schemeClr val="tx1"/>
                </a:solidFill>
              </a:rPr>
              <a:t>өлкәннәрнең дэ, балаларның да яраткан шагыйре. Сөекле шагыйребез Г.Тукайның тууына 135 ел </a:t>
            </a:r>
            <a:r>
              <a:rPr lang="tt-RU" sz="1200" dirty="0" smtClean="0">
                <a:solidFill>
                  <a:schemeClr val="tx1"/>
                </a:solidFill>
              </a:rPr>
              <a:t>,шул уңайдан безнең мәктәптә дә бик күп чаралар </a:t>
            </a:r>
            <a:r>
              <a:rPr lang="tt-RU" sz="1200" dirty="0" smtClean="0">
                <a:solidFill>
                  <a:schemeClr val="tx1"/>
                </a:solidFill>
              </a:rPr>
              <a:t>узды.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10" name="4-конечная звезда 9"/>
          <p:cNvSpPr/>
          <p:nvPr/>
        </p:nvSpPr>
        <p:spPr>
          <a:xfrm>
            <a:off x="1475656" y="814528"/>
            <a:ext cx="1440160" cy="1080120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4-конечная звезда 10"/>
          <p:cNvSpPr/>
          <p:nvPr/>
        </p:nvSpPr>
        <p:spPr>
          <a:xfrm>
            <a:off x="1049563" y="3219822"/>
            <a:ext cx="1506095" cy="1397181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4-конечная звезда 12"/>
          <p:cNvSpPr/>
          <p:nvPr/>
        </p:nvSpPr>
        <p:spPr>
          <a:xfrm>
            <a:off x="6557392" y="946707"/>
            <a:ext cx="1470992" cy="1227840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4-конечная звезда 13"/>
          <p:cNvSpPr/>
          <p:nvPr/>
        </p:nvSpPr>
        <p:spPr>
          <a:xfrm>
            <a:off x="6802663" y="3288535"/>
            <a:ext cx="1320903" cy="1259754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6935434" y="1351710"/>
            <a:ext cx="1342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фото</a:t>
            </a:r>
            <a:endParaRPr lang="ru-RU" dirty="0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pic>
        <p:nvPicPr>
          <p:cNvPr id="2050" name="Picture 2" descr="C:\Users\Булат\Desktop\Отчеты по род.яз\фотоотчет апрель\рис.7 Л.И.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3" y="877551"/>
            <a:ext cx="2016223" cy="1622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Булат\Desktop\Отчеты по род.яз\фотоотчет апрель\рис.2 ЛИ.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7089" y="877550"/>
            <a:ext cx="2273383" cy="1910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Булат\Desktop\Отчеты по род.яз\фотоотчет апрель\рис.6 Л.И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3057078"/>
            <a:ext cx="1831073" cy="1746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Булат\Desktop\Отчеты по род.яз\фотоотчет апрель\рис.3 Л.И.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7088" y="3057079"/>
            <a:ext cx="2273383" cy="1746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7355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3188</TotalTime>
  <Words>37</Words>
  <Application>Microsoft Office PowerPoint</Application>
  <PresentationFormat>Экран (16:9)</PresentationFormat>
  <Paragraphs>10</Paragraphs>
  <Slides>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6" baseType="lpstr">
      <vt:lpstr>Arial</vt:lpstr>
      <vt:lpstr>Calibri</vt:lpstr>
      <vt:lpstr>Times New Roman</vt:lpstr>
      <vt:lpstr>2_Тема Office</vt:lpstr>
      <vt:lpstr>ФОТОРЕПОРТАЖ  МБОУ СОШ № 124</vt:lpstr>
      <vt:lpstr>МБОУ СОШ № 124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USER</cp:lastModifiedBy>
  <cp:revision>424</cp:revision>
  <cp:lastPrinted>2021-02-04T07:26:50Z</cp:lastPrinted>
  <dcterms:created xsi:type="dcterms:W3CDTF">2015-10-13T08:15:21Z</dcterms:created>
  <dcterms:modified xsi:type="dcterms:W3CDTF">2021-04-23T11:49:23Z</dcterms:modified>
</cp:coreProperties>
</file>