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6404" autoAdjust="0"/>
  </p:normalViewPr>
  <p:slideViewPr>
    <p:cSldViewPr>
      <p:cViewPr varScale="1">
        <p:scale>
          <a:sx n="94" d="100"/>
          <a:sy n="94" d="100"/>
        </p:scale>
        <p:origin x="102" y="13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18350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598481"/>
              </p:ext>
            </p:extLst>
          </p:nvPr>
        </p:nvGraphicFramePr>
        <p:xfrm>
          <a:off x="1115616" y="856033"/>
          <a:ext cx="7416825" cy="3725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9" name="Picture 5" descr="C:\Users\Булат\Desktop\фотоотчет март\IMG_20210319_131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43" y="877551"/>
            <a:ext cx="2448273" cy="187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Булат\Desktop\фотоотчет март\IMG_20210319_132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016" y="877550"/>
            <a:ext cx="2514152" cy="188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Булат\Desktop\фотоотчет март\IMG-20210319-WA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77550"/>
            <a:ext cx="2448272" cy="183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Булат\Desktop\фотоотчет март\IMG-20210322-WA00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43" y="2763308"/>
            <a:ext cx="2448273" cy="182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Булат\Desktop\фотоотчет март\IMG-20210322-WA0041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016" y="2763308"/>
            <a:ext cx="2514152" cy="182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Булат\Desktop\фотоотчет март\IMG-20210318-WA002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15766"/>
            <a:ext cx="3096344" cy="18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30665" y="1677712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049563" y="321982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802663" y="3288535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59832" y="2418442"/>
            <a:ext cx="331495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19марта 2021 года учащиеся 6 б и 4 б классов посетили музей </a:t>
            </a:r>
            <a:r>
              <a:rPr lang="ru-RU" sz="1100" dirty="0" err="1" smtClean="0"/>
              <a:t>Габдуллы</a:t>
            </a:r>
            <a:r>
              <a:rPr lang="ru-RU" sz="1100" dirty="0" smtClean="0"/>
              <a:t> Тукая и остались очень довольными. В музее вас встречает статуя </a:t>
            </a:r>
            <a:r>
              <a:rPr lang="ru-RU" sz="1100" dirty="0" err="1" smtClean="0"/>
              <a:t>Г.Тукая</a:t>
            </a:r>
            <a:r>
              <a:rPr lang="ru-RU" sz="1100" dirty="0" smtClean="0"/>
              <a:t> – основоположника современного татарского языка, публициста и поэта, произведения, которого входят в золотой фонд национальной литературы. 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Булат\Desktop\фотоотчет март\IMG_20210319_131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63" y="946707"/>
            <a:ext cx="1866253" cy="16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улат\Desktop\фотоотчет март\IMG_20210319_1325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391" y="946707"/>
            <a:ext cx="2286177" cy="16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973856"/>
            <a:ext cx="1656066" cy="1574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663" y="3057078"/>
            <a:ext cx="2150268" cy="149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3117</TotalTime>
  <Words>53</Words>
  <Application>Microsoft Office PowerPoint</Application>
  <PresentationFormat>Экран (16:9)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СОШ № 124</vt:lpstr>
      <vt:lpstr>МБОУ СОШ № 124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415</cp:revision>
  <cp:lastPrinted>2021-02-04T07:26:50Z</cp:lastPrinted>
  <dcterms:created xsi:type="dcterms:W3CDTF">2015-10-13T08:15:21Z</dcterms:created>
  <dcterms:modified xsi:type="dcterms:W3CDTF">2021-03-23T05:36:26Z</dcterms:modified>
</cp:coreProperties>
</file>