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9733" autoAdjust="0"/>
    <p:restoredTop sz="91975" autoAdjust="0"/>
  </p:normalViewPr>
  <p:slideViewPr>
    <p:cSldViewPr>
      <p:cViewPr varScale="1">
        <p:scale>
          <a:sx n="89" d="100"/>
          <a:sy n="89" d="100"/>
        </p:scale>
        <p:origin x="1296" y="84"/>
      </p:cViewPr>
      <p:guideLst>
        <p:guide orient="horz" pos="2160"/>
        <p:guide pos="2880"/>
        <p:guide orient="horz"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6CA857-7694-4636-8871-A9C2DD9E79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741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4898" y="905663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81638"/>
              </p:ext>
            </p:extLst>
          </p:nvPr>
        </p:nvGraphicFramePr>
        <p:xfrm>
          <a:off x="1115616" y="856033"/>
          <a:ext cx="7416825" cy="3716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3942573181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292023358"/>
                    </a:ext>
                  </a:extLst>
                </a:gridCol>
                <a:gridCol w="2448273">
                  <a:extLst>
                    <a:ext uri="{9D8B030D-6E8A-4147-A177-3AD203B41FA5}">
                      <a16:colId xmlns:a16="http://schemas.microsoft.com/office/drawing/2014/main" val="1467201101"/>
                    </a:ext>
                  </a:extLst>
                </a:gridCol>
              </a:tblGrid>
              <a:tr h="9236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3521896"/>
                  </a:ext>
                </a:extLst>
              </a:tr>
              <a:tr h="9267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40" y="856033"/>
            <a:ext cx="2442848" cy="18597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529" y="730635"/>
            <a:ext cx="2520280" cy="19607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877551"/>
            <a:ext cx="2448272" cy="18382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40" y="2715766"/>
            <a:ext cx="2442848" cy="185661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2691390"/>
            <a:ext cx="2545639" cy="18809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526" y="2691390"/>
            <a:ext cx="2422913" cy="1909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124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30665" y="1677712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/>
              <a:t>6 мая 2021 года   в поселке Нагорный в сквере «Маленький принц»  прошла традиционная площадка «Казанские дворики», посвященная 76-летию Победы в Великой Отечественной войне и Дню Победы. </a:t>
            </a:r>
            <a:endParaRPr lang="ru-RU" sz="1200" b="1" dirty="0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1049563" y="3219822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6802663" y="3288535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63" y="633413"/>
            <a:ext cx="2010269" cy="15972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089" y="877551"/>
            <a:ext cx="1888583" cy="16941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075806"/>
            <a:ext cx="1903081" cy="18722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392" y="3075805"/>
            <a:ext cx="1878279" cy="154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3212</TotalTime>
  <Words>14</Words>
  <Application>Microsoft Office PowerPoint</Application>
  <PresentationFormat>Экран (16:9)</PresentationFormat>
  <Paragraphs>10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2_Тема Office</vt:lpstr>
      <vt:lpstr>ФОТОРЕПОРТАЖ  МБОУ СОШ № 124</vt:lpstr>
      <vt:lpstr>МБОУ СОШ № 124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</cp:lastModifiedBy>
  <cp:revision>432</cp:revision>
  <cp:lastPrinted>2021-02-04T07:26:50Z</cp:lastPrinted>
  <dcterms:created xsi:type="dcterms:W3CDTF">2015-10-13T08:15:21Z</dcterms:created>
  <dcterms:modified xsi:type="dcterms:W3CDTF">2021-05-21T09:10:41Z</dcterms:modified>
</cp:coreProperties>
</file>