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  <p:sldId id="262" r:id="rId3"/>
    <p:sldId id="256" r:id="rId4"/>
    <p:sldId id="260" r:id="rId5"/>
    <p:sldId id="257" r:id="rId6"/>
    <p:sldId id="258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07" autoAdjust="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B03440-AE76-43F3-821A-06783C38366D}" type="doc">
      <dgm:prSet loTypeId="urn:microsoft.com/office/officeart/2005/8/layout/defaul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F0CB7FE-9FAB-45B0-95E1-530137442733}">
      <dgm:prSet custT="1"/>
      <dgm:spPr/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Суицидальное поведение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—  включает в себя суицидальные покушения, попытки и проявления.  </a:t>
          </a:r>
        </a:p>
        <a:p>
          <a:pPr algn="l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К покушениям относят все суицидальные акты, не завершившиеся летально (например, своевременная реанимация)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FF2864D6-5793-49CD-80FF-7A6CA721A229}" type="parTrans" cxnId="{7FC5A4C5-CEDE-4F20-80BE-6D4D5BB1E300}">
      <dgm:prSet/>
      <dgm:spPr/>
      <dgm:t>
        <a:bodyPr/>
        <a:lstStyle/>
        <a:p>
          <a:endParaRPr lang="ru-RU"/>
        </a:p>
      </dgm:t>
    </dgm:pt>
    <dgm:pt modelId="{20AC978C-7775-4FB1-A254-5DDC88FF3882}" type="sibTrans" cxnId="{7FC5A4C5-CEDE-4F20-80BE-6D4D5BB1E300}">
      <dgm:prSet/>
      <dgm:spPr/>
      <dgm:t>
        <a:bodyPr/>
        <a:lstStyle/>
        <a:p>
          <a:endParaRPr lang="ru-RU"/>
        </a:p>
      </dgm:t>
    </dgm:pt>
    <dgm:pt modelId="{B94DC3CB-A280-435A-B318-6F8FDD5023B3}">
      <dgm:prSet custT="1"/>
      <dgm:spPr/>
      <dgm:t>
        <a:bodyPr/>
        <a:lstStyle/>
        <a:p>
          <a:r>
            <a:rPr lang="ru-RU" sz="2000" b="1" smtClean="0">
              <a:latin typeface="Times New Roman" pitchFamily="18" charset="0"/>
              <a:cs typeface="Times New Roman" pitchFamily="18" charset="0"/>
            </a:rPr>
            <a:t>Суицидальные попытки – </a:t>
          </a:r>
          <a:r>
            <a:rPr lang="ru-RU" sz="2000" b="0" smtClean="0">
              <a:latin typeface="Times New Roman" pitchFamily="18" charset="0"/>
              <a:cs typeface="Times New Roman" pitchFamily="18" charset="0"/>
            </a:rPr>
            <a:t>это </a:t>
          </a:r>
          <a:r>
            <a:rPr lang="ru-RU" sz="2000" b="1" smtClean="0">
              <a:latin typeface="Times New Roman" pitchFamily="18" charset="0"/>
              <a:cs typeface="Times New Roman" pitchFamily="18" charset="0"/>
            </a:rPr>
            <a:t>д</a:t>
          </a:r>
          <a:r>
            <a:rPr lang="ru-RU" sz="2000" smtClean="0">
              <a:latin typeface="Times New Roman" pitchFamily="18" charset="0"/>
              <a:cs typeface="Times New Roman" pitchFamily="18" charset="0"/>
            </a:rPr>
            <a:t>емонстративно-установочные действия, при которых суицидент чаще всего знает о безопасности применяемых им средств самоубийства </a:t>
          </a:r>
        </a:p>
        <a:p>
          <a:endParaRPr lang="ru-RU" sz="1700" dirty="0"/>
        </a:p>
      </dgm:t>
    </dgm:pt>
    <dgm:pt modelId="{994EDF7A-4DEA-45D7-AE12-E29ED4C3E4E1}" type="parTrans" cxnId="{B0947906-20D3-456E-8948-937075BA84A5}">
      <dgm:prSet/>
      <dgm:spPr/>
      <dgm:t>
        <a:bodyPr/>
        <a:lstStyle/>
        <a:p>
          <a:endParaRPr lang="ru-RU"/>
        </a:p>
      </dgm:t>
    </dgm:pt>
    <dgm:pt modelId="{7BC7D861-73C2-4E61-AF08-780B9FE6FA12}" type="sibTrans" cxnId="{B0947906-20D3-456E-8948-937075BA84A5}">
      <dgm:prSet/>
      <dgm:spPr/>
      <dgm:t>
        <a:bodyPr/>
        <a:lstStyle/>
        <a:p>
          <a:endParaRPr lang="ru-RU"/>
        </a:p>
      </dgm:t>
    </dgm:pt>
    <dgm:pt modelId="{B8D9CD66-BB62-4F1E-8C9E-ECAEEC06666E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Суицидальные проявления - </a:t>
          </a:r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это 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суицидальные мысли, намеки и высказывания, не сопровождающиеся какими-либо действиями, направленными на лишение себя жизни</a:t>
          </a:r>
          <a:r>
            <a:rPr lang="ru-RU" sz="2400" dirty="0" smtClean="0"/>
            <a:t> </a:t>
          </a:r>
          <a:endParaRPr lang="ru-RU" sz="2400" dirty="0"/>
        </a:p>
      </dgm:t>
    </dgm:pt>
    <dgm:pt modelId="{5B7E733E-8940-4563-85C4-6ACBC19CF2E8}" type="parTrans" cxnId="{D429F477-E413-442C-A4CA-7F0270CE6F84}">
      <dgm:prSet/>
      <dgm:spPr/>
      <dgm:t>
        <a:bodyPr/>
        <a:lstStyle/>
        <a:p>
          <a:endParaRPr lang="ru-RU"/>
        </a:p>
      </dgm:t>
    </dgm:pt>
    <dgm:pt modelId="{2A25C047-37A0-4618-8581-4625BCD101B2}" type="sibTrans" cxnId="{D429F477-E413-442C-A4CA-7F0270CE6F84}">
      <dgm:prSet/>
      <dgm:spPr/>
      <dgm:t>
        <a:bodyPr/>
        <a:lstStyle/>
        <a:p>
          <a:endParaRPr lang="ru-RU"/>
        </a:p>
      </dgm:t>
    </dgm:pt>
    <dgm:pt modelId="{683D4208-4A6F-4F56-BFD6-53F6264A5911}" type="pres">
      <dgm:prSet presAssocID="{CFB03440-AE76-43F3-821A-06783C38366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F7F58D-A7AC-4175-B4A7-D6C8E1C21A94}" type="pres">
      <dgm:prSet presAssocID="{B94DC3CB-A280-435A-B318-6F8FDD5023B3}" presName="node" presStyleLbl="node1" presStyleIdx="0" presStyleCnt="3" custScaleX="128531" custLinFactNeighborX="3068" custLinFactNeighborY="-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28C80-8956-4244-863C-18A7CAEEDA49}" type="pres">
      <dgm:prSet presAssocID="{7BC7D861-73C2-4E61-AF08-780B9FE6FA12}" presName="sibTrans" presStyleCnt="0"/>
      <dgm:spPr/>
    </dgm:pt>
    <dgm:pt modelId="{11D3DF3C-6F10-42E0-AC40-1DD59D37303F}" type="pres">
      <dgm:prSet presAssocID="{BF0CB7FE-9FAB-45B0-95E1-530137442733}" presName="node" presStyleLbl="node1" presStyleIdx="1" presStyleCnt="3" custScaleX="111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9FDA44-8422-474F-9480-AD4441B7F22A}" type="pres">
      <dgm:prSet presAssocID="{20AC978C-7775-4FB1-A254-5DDC88FF3882}" presName="sibTrans" presStyleCnt="0"/>
      <dgm:spPr/>
    </dgm:pt>
    <dgm:pt modelId="{A1F4A3F9-94F2-4AD4-AF4A-53A2591FC482}" type="pres">
      <dgm:prSet presAssocID="{B8D9CD66-BB62-4F1E-8C9E-ECAEEC06666E}" presName="node" presStyleLbl="node1" presStyleIdx="2" presStyleCnt="3" custScaleX="1601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14836F-52DE-41C1-A44E-327ABCE64496}" type="presOf" srcId="{B8D9CD66-BB62-4F1E-8C9E-ECAEEC06666E}" destId="{A1F4A3F9-94F2-4AD4-AF4A-53A2591FC482}" srcOrd="0" destOrd="0" presId="urn:microsoft.com/office/officeart/2005/8/layout/default"/>
    <dgm:cxn modelId="{7FC5A4C5-CEDE-4F20-80BE-6D4D5BB1E300}" srcId="{CFB03440-AE76-43F3-821A-06783C38366D}" destId="{BF0CB7FE-9FAB-45B0-95E1-530137442733}" srcOrd="1" destOrd="0" parTransId="{FF2864D6-5793-49CD-80FF-7A6CA721A229}" sibTransId="{20AC978C-7775-4FB1-A254-5DDC88FF3882}"/>
    <dgm:cxn modelId="{83F531A6-EB8D-4FF7-AB86-92F7DC81BCCF}" type="presOf" srcId="{BF0CB7FE-9FAB-45B0-95E1-530137442733}" destId="{11D3DF3C-6F10-42E0-AC40-1DD59D37303F}" srcOrd="0" destOrd="0" presId="urn:microsoft.com/office/officeart/2005/8/layout/default"/>
    <dgm:cxn modelId="{1FFB44B3-94E1-45A6-BF21-2565A66DB813}" type="presOf" srcId="{B94DC3CB-A280-435A-B318-6F8FDD5023B3}" destId="{E0F7F58D-A7AC-4175-B4A7-D6C8E1C21A94}" srcOrd="0" destOrd="0" presId="urn:microsoft.com/office/officeart/2005/8/layout/default"/>
    <dgm:cxn modelId="{B0947906-20D3-456E-8948-937075BA84A5}" srcId="{CFB03440-AE76-43F3-821A-06783C38366D}" destId="{B94DC3CB-A280-435A-B318-6F8FDD5023B3}" srcOrd="0" destOrd="0" parTransId="{994EDF7A-4DEA-45D7-AE12-E29ED4C3E4E1}" sibTransId="{7BC7D861-73C2-4E61-AF08-780B9FE6FA12}"/>
    <dgm:cxn modelId="{0FB6E658-A04E-447D-84CA-3FF09E9D2879}" type="presOf" srcId="{CFB03440-AE76-43F3-821A-06783C38366D}" destId="{683D4208-4A6F-4F56-BFD6-53F6264A5911}" srcOrd="0" destOrd="0" presId="urn:microsoft.com/office/officeart/2005/8/layout/default"/>
    <dgm:cxn modelId="{D429F477-E413-442C-A4CA-7F0270CE6F84}" srcId="{CFB03440-AE76-43F3-821A-06783C38366D}" destId="{B8D9CD66-BB62-4F1E-8C9E-ECAEEC06666E}" srcOrd="2" destOrd="0" parTransId="{5B7E733E-8940-4563-85C4-6ACBC19CF2E8}" sibTransId="{2A25C047-37A0-4618-8581-4625BCD101B2}"/>
    <dgm:cxn modelId="{077D78F7-7281-45F6-A389-FCE1750128F7}" type="presParOf" srcId="{683D4208-4A6F-4F56-BFD6-53F6264A5911}" destId="{E0F7F58D-A7AC-4175-B4A7-D6C8E1C21A94}" srcOrd="0" destOrd="0" presId="urn:microsoft.com/office/officeart/2005/8/layout/default"/>
    <dgm:cxn modelId="{EB63F2E5-5870-4AD5-B3AF-D224CDB5B300}" type="presParOf" srcId="{683D4208-4A6F-4F56-BFD6-53F6264A5911}" destId="{34928C80-8956-4244-863C-18A7CAEEDA49}" srcOrd="1" destOrd="0" presId="urn:microsoft.com/office/officeart/2005/8/layout/default"/>
    <dgm:cxn modelId="{47B0291A-A56F-4736-A703-997C1AA6428C}" type="presParOf" srcId="{683D4208-4A6F-4F56-BFD6-53F6264A5911}" destId="{11D3DF3C-6F10-42E0-AC40-1DD59D37303F}" srcOrd="2" destOrd="0" presId="urn:microsoft.com/office/officeart/2005/8/layout/default"/>
    <dgm:cxn modelId="{3E5EF599-5905-4588-9DDE-9A19F5066C16}" type="presParOf" srcId="{683D4208-4A6F-4F56-BFD6-53F6264A5911}" destId="{999FDA44-8422-474F-9480-AD4441B7F22A}" srcOrd="3" destOrd="0" presId="urn:microsoft.com/office/officeart/2005/8/layout/default"/>
    <dgm:cxn modelId="{5E05D0CE-92A7-41D9-B831-AFE25A2FCEF3}" type="presParOf" srcId="{683D4208-4A6F-4F56-BFD6-53F6264A5911}" destId="{A1F4A3F9-94F2-4AD4-AF4A-53A2591FC482}" srcOrd="4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571A92-77EB-48AC-AD4C-7F2EB32F32F2}" type="doc">
      <dgm:prSet loTypeId="urn:microsoft.com/office/officeart/2005/8/layout/vList3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20A89AD-4B73-4E9E-8E6A-84BB66016254}">
      <dgm:prSet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Реакция </a:t>
          </a:r>
          <a:r>
            <a:rPr lang="ru-RU" sz="1800" b="1" dirty="0" err="1" smtClean="0">
              <a:latin typeface="Times New Roman" pitchFamily="18" charset="0"/>
              <a:cs typeface="Times New Roman" pitchFamily="18" charset="0"/>
            </a:rPr>
            <a:t>депривации</a:t>
          </a:r>
          <a:r>
            <a:rPr lang="ru-RU" sz="1800" i="1" dirty="0" smtClean="0">
              <a:latin typeface="Times New Roman" pitchFamily="18" charset="0"/>
              <a:cs typeface="Times New Roman" pitchFamily="18" charset="0"/>
            </a:rPr>
            <a:t> (чаще младший и средний подростковый возраст) 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Характерны: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потеря интересов, угнетение эмоциональной активности, скрытность, молчаливость, негативные переживания. </a:t>
          </a:r>
        </a:p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В анамнезе - жесткое авторитарное воспитание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02A35E8-E63D-465A-A0C3-7A05117AEC83}" type="parTrans" cxnId="{C88504E1-4289-450E-8C94-1F047994E769}">
      <dgm:prSet/>
      <dgm:spPr/>
      <dgm:t>
        <a:bodyPr/>
        <a:lstStyle/>
        <a:p>
          <a:endParaRPr lang="ru-RU"/>
        </a:p>
      </dgm:t>
    </dgm:pt>
    <dgm:pt modelId="{BC877022-7831-4DB2-A0D6-53933544A385}" type="sibTrans" cxnId="{C88504E1-4289-450E-8C94-1F047994E769}">
      <dgm:prSet/>
      <dgm:spPr/>
      <dgm:t>
        <a:bodyPr/>
        <a:lstStyle/>
        <a:p>
          <a:endParaRPr lang="ru-RU"/>
        </a:p>
      </dgm:t>
    </dgm:pt>
    <dgm:pt modelId="{08420659-7249-4814-8241-FDE1C6725280}">
      <dgm:prSet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Эксплозивная реакция</a:t>
          </a:r>
          <a:r>
            <a:rPr lang="ru-RU" sz="1800" i="1" dirty="0" smtClean="0">
              <a:latin typeface="Times New Roman" pitchFamily="18" charset="0"/>
              <a:cs typeface="Times New Roman" pitchFamily="18" charset="0"/>
            </a:rPr>
            <a:t> (чаще средний подростковый возраст)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Характерны: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аффективная напряженность, агрессивность, завышенный уровень притязаний, стремления (часто необоснованные) к лидерству</a:t>
          </a:r>
        </a:p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В анамнезе — воспитание в семье, где эти реакции традиционны для взрослых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CB560493-5C5C-4AED-886A-4C04C10DAF50}" type="parTrans" cxnId="{453273F0-3B1A-4AFC-988A-3AD85374276C}">
      <dgm:prSet/>
      <dgm:spPr/>
      <dgm:t>
        <a:bodyPr/>
        <a:lstStyle/>
        <a:p>
          <a:endParaRPr lang="ru-RU"/>
        </a:p>
      </dgm:t>
    </dgm:pt>
    <dgm:pt modelId="{A35897FF-5209-4CE5-82EA-5E2EA1D9A2BE}" type="sibTrans" cxnId="{453273F0-3B1A-4AFC-988A-3AD85374276C}">
      <dgm:prSet/>
      <dgm:spPr/>
      <dgm:t>
        <a:bodyPr/>
        <a:lstStyle/>
        <a:p>
          <a:endParaRPr lang="ru-RU"/>
        </a:p>
      </dgm:t>
    </dgm:pt>
    <dgm:pt modelId="{E15C733B-4256-493C-A7EE-F83701432334}">
      <dgm:prSet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Реакция самоустранения</a:t>
          </a:r>
          <a:r>
            <a:rPr lang="ru-RU" sz="1800" i="1" dirty="0" smtClean="0">
              <a:latin typeface="Times New Roman" pitchFamily="18" charset="0"/>
              <a:cs typeface="Times New Roman" pitchFamily="18" charset="0"/>
            </a:rPr>
            <a:t> (средний и старший подростковый возраст с чертами незрелости). </a:t>
          </a:r>
          <a:endParaRPr lang="ru-RU" sz="1800" i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Характерны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эмоциональная неустойчивость, внушаемость, несамостоятельность. </a:t>
          </a:r>
        </a:p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Это, как правило, педагогически запущенные подростки с невысоким интеллектом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E371B9DC-CD64-44A5-8B13-514819C81601}" type="parTrans" cxnId="{0B93FFDD-51BC-45D7-9B75-D5477BDA6918}">
      <dgm:prSet/>
      <dgm:spPr/>
      <dgm:t>
        <a:bodyPr/>
        <a:lstStyle/>
        <a:p>
          <a:endParaRPr lang="ru-RU"/>
        </a:p>
      </dgm:t>
    </dgm:pt>
    <dgm:pt modelId="{F4F31E75-427C-4536-A797-D4113CB1F4E6}" type="sibTrans" cxnId="{0B93FFDD-51BC-45D7-9B75-D5477BDA6918}">
      <dgm:prSet/>
      <dgm:spPr/>
      <dgm:t>
        <a:bodyPr/>
        <a:lstStyle/>
        <a:p>
          <a:endParaRPr lang="ru-RU"/>
        </a:p>
      </dgm:t>
    </dgm:pt>
    <dgm:pt modelId="{E4A36B68-42E3-40A2-AAB3-55FA4A50C53D}" type="pres">
      <dgm:prSet presAssocID="{56571A92-77EB-48AC-AD4C-7F2EB32F32F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877890-6EF4-4CBB-A69B-EC92CFE12A2A}" type="pres">
      <dgm:prSet presAssocID="{E20A89AD-4B73-4E9E-8E6A-84BB66016254}" presName="composite" presStyleCnt="0"/>
      <dgm:spPr/>
    </dgm:pt>
    <dgm:pt modelId="{41C60CC7-62DA-4BA1-BA1C-CA7C2CAAF8AA}" type="pres">
      <dgm:prSet presAssocID="{E20A89AD-4B73-4E9E-8E6A-84BB66016254}" presName="imgShp" presStyleLbl="fgImgPlace1" presStyleIdx="0" presStyleCnt="3" custFlipVert="1" custFlipHor="0" custScaleX="10410" custScaleY="10931" custLinFactNeighborX="-73972" custLinFactNeighborY="5917"/>
      <dgm:spPr/>
    </dgm:pt>
    <dgm:pt modelId="{AF1B1293-9AF4-48A9-B89F-F9D78F9810E1}" type="pres">
      <dgm:prSet presAssocID="{E20A89AD-4B73-4E9E-8E6A-84BB66016254}" presName="txShp" presStyleLbl="node1" presStyleIdx="0" presStyleCnt="3" custScaleX="150376" custScaleY="138873" custLinFactNeighborX="-1263" custLinFactNeighborY="1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74FFA-853B-41CB-A8BA-6BB025A7DA7E}" type="pres">
      <dgm:prSet presAssocID="{BC877022-7831-4DB2-A0D6-53933544A385}" presName="spacing" presStyleCnt="0"/>
      <dgm:spPr/>
    </dgm:pt>
    <dgm:pt modelId="{ADAD90FC-2D29-44DA-A0AC-0B58686C37AE}" type="pres">
      <dgm:prSet presAssocID="{08420659-7249-4814-8241-FDE1C6725280}" presName="composite" presStyleCnt="0"/>
      <dgm:spPr/>
    </dgm:pt>
    <dgm:pt modelId="{73580187-A2EF-436D-94BE-484BEB85A26B}" type="pres">
      <dgm:prSet presAssocID="{08420659-7249-4814-8241-FDE1C6725280}" presName="imgShp" presStyleLbl="fgImgPlace1" presStyleIdx="1" presStyleCnt="3" custFlipVert="1" custFlipHor="0" custScaleX="10351" custScaleY="15025" custLinFactNeighborX="-79061" custLinFactNeighborY="-12631"/>
      <dgm:spPr/>
    </dgm:pt>
    <dgm:pt modelId="{44A28A8B-B9E6-4A76-84CF-F28F4D40A842}" type="pres">
      <dgm:prSet presAssocID="{08420659-7249-4814-8241-FDE1C6725280}" presName="txShp" presStyleLbl="node1" presStyleIdx="1" presStyleCnt="3" custScaleX="150376" custScaleY="143830" custLinFactNeighborX="2465" custLinFactNeighborY="81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5FD32D-3B67-4396-AC1D-2DDC0F406961}" type="pres">
      <dgm:prSet presAssocID="{A35897FF-5209-4CE5-82EA-5E2EA1D9A2BE}" presName="spacing" presStyleCnt="0"/>
      <dgm:spPr/>
    </dgm:pt>
    <dgm:pt modelId="{57C77327-6711-449A-956A-F6E14458EBBD}" type="pres">
      <dgm:prSet presAssocID="{E15C733B-4256-493C-A7EE-F83701432334}" presName="composite" presStyleCnt="0"/>
      <dgm:spPr/>
    </dgm:pt>
    <dgm:pt modelId="{99838FFF-0D34-4BC9-939A-5E869B8A41F8}" type="pres">
      <dgm:prSet presAssocID="{E15C733B-4256-493C-A7EE-F83701432334}" presName="imgShp" presStyleLbl="fgImgPlace1" presStyleIdx="2" presStyleCnt="3" custFlipVert="1" custScaleX="17196" custScaleY="12669" custLinFactNeighborX="-77365" custLinFactNeighborY="-17717"/>
      <dgm:spPr/>
    </dgm:pt>
    <dgm:pt modelId="{4F689234-2C64-44D1-B103-5F5B3472FEFD}" type="pres">
      <dgm:prSet presAssocID="{E15C733B-4256-493C-A7EE-F83701432334}" presName="txShp" presStyleLbl="node1" presStyleIdx="2" presStyleCnt="3" custScaleX="150376" custScaleY="155842" custLinFactNeighborX="0" custLinFactNeighborY="-3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3273F0-3B1A-4AFC-988A-3AD85374276C}" srcId="{56571A92-77EB-48AC-AD4C-7F2EB32F32F2}" destId="{08420659-7249-4814-8241-FDE1C6725280}" srcOrd="1" destOrd="0" parTransId="{CB560493-5C5C-4AED-886A-4C04C10DAF50}" sibTransId="{A35897FF-5209-4CE5-82EA-5E2EA1D9A2BE}"/>
    <dgm:cxn modelId="{C88504E1-4289-450E-8C94-1F047994E769}" srcId="{56571A92-77EB-48AC-AD4C-7F2EB32F32F2}" destId="{E20A89AD-4B73-4E9E-8E6A-84BB66016254}" srcOrd="0" destOrd="0" parTransId="{302A35E8-E63D-465A-A0C3-7A05117AEC83}" sibTransId="{BC877022-7831-4DB2-A0D6-53933544A385}"/>
    <dgm:cxn modelId="{0B93FFDD-51BC-45D7-9B75-D5477BDA6918}" srcId="{56571A92-77EB-48AC-AD4C-7F2EB32F32F2}" destId="{E15C733B-4256-493C-A7EE-F83701432334}" srcOrd="2" destOrd="0" parTransId="{E371B9DC-CD64-44A5-8B13-514819C81601}" sibTransId="{F4F31E75-427C-4536-A797-D4113CB1F4E6}"/>
    <dgm:cxn modelId="{2F3032BA-AF20-4AEC-BFEC-4DF85C8414B8}" type="presOf" srcId="{E15C733B-4256-493C-A7EE-F83701432334}" destId="{4F689234-2C64-44D1-B103-5F5B3472FEFD}" srcOrd="0" destOrd="0" presId="urn:microsoft.com/office/officeart/2005/8/layout/vList3"/>
    <dgm:cxn modelId="{02D78194-0826-433A-8630-31F065D2469F}" type="presOf" srcId="{08420659-7249-4814-8241-FDE1C6725280}" destId="{44A28A8B-B9E6-4A76-84CF-F28F4D40A842}" srcOrd="0" destOrd="0" presId="urn:microsoft.com/office/officeart/2005/8/layout/vList3"/>
    <dgm:cxn modelId="{41D5F186-CEB9-4C5B-A7C0-A0EDE033A80C}" type="presOf" srcId="{56571A92-77EB-48AC-AD4C-7F2EB32F32F2}" destId="{E4A36B68-42E3-40A2-AAB3-55FA4A50C53D}" srcOrd="0" destOrd="0" presId="urn:microsoft.com/office/officeart/2005/8/layout/vList3"/>
    <dgm:cxn modelId="{7C67C873-0744-447A-B64D-F57C63072CFE}" type="presOf" srcId="{E20A89AD-4B73-4E9E-8E6A-84BB66016254}" destId="{AF1B1293-9AF4-48A9-B89F-F9D78F9810E1}" srcOrd="0" destOrd="0" presId="urn:microsoft.com/office/officeart/2005/8/layout/vList3"/>
    <dgm:cxn modelId="{F1F7A419-05C7-48C7-A911-AA9B5B43392B}" type="presParOf" srcId="{E4A36B68-42E3-40A2-AAB3-55FA4A50C53D}" destId="{C7877890-6EF4-4CBB-A69B-EC92CFE12A2A}" srcOrd="0" destOrd="0" presId="urn:microsoft.com/office/officeart/2005/8/layout/vList3"/>
    <dgm:cxn modelId="{665E3808-FFBE-4D85-B609-0E4376B2DBC0}" type="presParOf" srcId="{C7877890-6EF4-4CBB-A69B-EC92CFE12A2A}" destId="{41C60CC7-62DA-4BA1-BA1C-CA7C2CAAF8AA}" srcOrd="0" destOrd="0" presId="urn:microsoft.com/office/officeart/2005/8/layout/vList3"/>
    <dgm:cxn modelId="{CEFC90C8-A306-4739-96C5-14D26D0D9266}" type="presParOf" srcId="{C7877890-6EF4-4CBB-A69B-EC92CFE12A2A}" destId="{AF1B1293-9AF4-48A9-B89F-F9D78F9810E1}" srcOrd="1" destOrd="0" presId="urn:microsoft.com/office/officeart/2005/8/layout/vList3"/>
    <dgm:cxn modelId="{5AFC0EB7-D415-422B-97EE-8509298496C1}" type="presParOf" srcId="{E4A36B68-42E3-40A2-AAB3-55FA4A50C53D}" destId="{E1F74FFA-853B-41CB-A8BA-6BB025A7DA7E}" srcOrd="1" destOrd="0" presId="urn:microsoft.com/office/officeart/2005/8/layout/vList3"/>
    <dgm:cxn modelId="{3EAF5844-C659-4A45-BEC0-A3BEA1A22968}" type="presParOf" srcId="{E4A36B68-42E3-40A2-AAB3-55FA4A50C53D}" destId="{ADAD90FC-2D29-44DA-A0AC-0B58686C37AE}" srcOrd="2" destOrd="0" presId="urn:microsoft.com/office/officeart/2005/8/layout/vList3"/>
    <dgm:cxn modelId="{A6CD1E8D-003E-4CD0-804F-2D87F1773EDC}" type="presParOf" srcId="{ADAD90FC-2D29-44DA-A0AC-0B58686C37AE}" destId="{73580187-A2EF-436D-94BE-484BEB85A26B}" srcOrd="0" destOrd="0" presId="urn:microsoft.com/office/officeart/2005/8/layout/vList3"/>
    <dgm:cxn modelId="{6CF28F31-18D8-489D-832E-FF7F50A2AAA0}" type="presParOf" srcId="{ADAD90FC-2D29-44DA-A0AC-0B58686C37AE}" destId="{44A28A8B-B9E6-4A76-84CF-F28F4D40A842}" srcOrd="1" destOrd="0" presId="urn:microsoft.com/office/officeart/2005/8/layout/vList3"/>
    <dgm:cxn modelId="{8C588B8D-6589-46EE-9129-EA5B33073DC6}" type="presParOf" srcId="{E4A36B68-42E3-40A2-AAB3-55FA4A50C53D}" destId="{835FD32D-3B67-4396-AC1D-2DDC0F406961}" srcOrd="3" destOrd="0" presId="urn:microsoft.com/office/officeart/2005/8/layout/vList3"/>
    <dgm:cxn modelId="{C8463786-612C-4FAB-B183-64D0D395AB38}" type="presParOf" srcId="{E4A36B68-42E3-40A2-AAB3-55FA4A50C53D}" destId="{57C77327-6711-449A-956A-F6E14458EBBD}" srcOrd="4" destOrd="0" presId="urn:microsoft.com/office/officeart/2005/8/layout/vList3"/>
    <dgm:cxn modelId="{B6DC778D-3D96-45DA-A6D0-FCD5CADA87FE}" type="presParOf" srcId="{57C77327-6711-449A-956A-F6E14458EBBD}" destId="{99838FFF-0D34-4BC9-939A-5E869B8A41F8}" srcOrd="0" destOrd="0" presId="urn:microsoft.com/office/officeart/2005/8/layout/vList3"/>
    <dgm:cxn modelId="{CEFAE8A3-1847-4D84-A0E3-F841FCA66393}" type="presParOf" srcId="{57C77327-6711-449A-956A-F6E14458EBBD}" destId="{4F689234-2C64-44D1-B103-5F5B3472FEFD}" srcOrd="1" destOrd="0" presId="urn:microsoft.com/office/officeart/2005/8/layout/vLis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260A95-1500-4773-8FB1-8B354C14E1A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2B75F7D-50A5-4497-B57F-B9A9BB546A1D}">
      <dgm:prSet/>
      <dgm:spPr/>
      <dgm:t>
        <a:bodyPr/>
        <a:lstStyle/>
        <a:p>
          <a:r>
            <a:rPr lang="ru-RU" dirty="0" smtClean="0"/>
            <a:t>Высокая степень интеграции индивида со средой, включенность в деятельность группы</a:t>
          </a:r>
          <a:endParaRPr lang="ru-RU" dirty="0"/>
        </a:p>
      </dgm:t>
    </dgm:pt>
    <dgm:pt modelId="{62D940AC-6A75-4264-A62B-F0FD99EC1CE5}" type="parTrans" cxnId="{0D9F6D10-AE54-4C79-85D7-2DBBC5B85B05}">
      <dgm:prSet/>
      <dgm:spPr/>
      <dgm:t>
        <a:bodyPr/>
        <a:lstStyle/>
        <a:p>
          <a:endParaRPr lang="ru-RU"/>
        </a:p>
      </dgm:t>
    </dgm:pt>
    <dgm:pt modelId="{48AF7110-DC5B-4F5A-91D3-64DAF7B462C7}" type="sibTrans" cxnId="{0D9F6D10-AE54-4C79-85D7-2DBBC5B85B05}">
      <dgm:prSet/>
      <dgm:spPr/>
      <dgm:t>
        <a:bodyPr/>
        <a:lstStyle/>
        <a:p>
          <a:endParaRPr lang="ru-RU"/>
        </a:p>
      </dgm:t>
    </dgm:pt>
    <dgm:pt modelId="{1A642050-4E0C-4655-AB0C-A4318C557918}">
      <dgm:prSet/>
      <dgm:spPr/>
      <dgm:t>
        <a:bodyPr/>
        <a:lstStyle/>
        <a:p>
          <a:r>
            <a:rPr lang="ru-RU" dirty="0" smtClean="0"/>
            <a:t>Адекватный социальный и социометрический статус</a:t>
          </a:r>
          <a:endParaRPr lang="ru-RU" dirty="0"/>
        </a:p>
      </dgm:t>
    </dgm:pt>
    <dgm:pt modelId="{A0F714C8-ECFD-495B-AFB1-ECFE3C973BDE}" type="parTrans" cxnId="{355B1221-DC47-450E-9C73-652DFA6C8634}">
      <dgm:prSet/>
      <dgm:spPr/>
      <dgm:t>
        <a:bodyPr/>
        <a:lstStyle/>
        <a:p>
          <a:endParaRPr lang="ru-RU"/>
        </a:p>
      </dgm:t>
    </dgm:pt>
    <dgm:pt modelId="{18FC1E60-A179-4D2E-B748-DDFCFDD70797}" type="sibTrans" cxnId="{355B1221-DC47-450E-9C73-652DFA6C8634}">
      <dgm:prSet/>
      <dgm:spPr/>
      <dgm:t>
        <a:bodyPr/>
        <a:lstStyle/>
        <a:p>
          <a:endParaRPr lang="ru-RU"/>
        </a:p>
      </dgm:t>
    </dgm:pt>
    <dgm:pt modelId="{A7D2065C-6043-4328-99B3-A486F345D879}">
      <dgm:prSet/>
      <dgm:spPr/>
      <dgm:t>
        <a:bodyPr/>
        <a:lstStyle/>
        <a:p>
          <a:r>
            <a:rPr lang="ru-RU" smtClean="0"/>
            <a:t>Самостоятельность в принятии решений, отстаивание своего мнения</a:t>
          </a:r>
          <a:endParaRPr lang="ru-RU"/>
        </a:p>
      </dgm:t>
    </dgm:pt>
    <dgm:pt modelId="{8B292B05-35D1-4CB4-B672-FAAF99FB4D17}" type="parTrans" cxnId="{C9BDD5A9-52CA-4565-B005-E82EEBCCB82D}">
      <dgm:prSet/>
      <dgm:spPr/>
      <dgm:t>
        <a:bodyPr/>
        <a:lstStyle/>
        <a:p>
          <a:endParaRPr lang="ru-RU"/>
        </a:p>
      </dgm:t>
    </dgm:pt>
    <dgm:pt modelId="{BD1089C1-1E79-4DC0-B068-11E2FD7FC70D}" type="sibTrans" cxnId="{C9BDD5A9-52CA-4565-B005-E82EEBCCB82D}">
      <dgm:prSet/>
      <dgm:spPr/>
      <dgm:t>
        <a:bodyPr/>
        <a:lstStyle/>
        <a:p>
          <a:endParaRPr lang="ru-RU"/>
        </a:p>
      </dgm:t>
    </dgm:pt>
    <dgm:pt modelId="{C2969413-E0EE-46F0-BDEF-8F17B74B4600}">
      <dgm:prSet/>
      <dgm:spPr/>
      <dgm:t>
        <a:bodyPr/>
        <a:lstStyle/>
        <a:p>
          <a:r>
            <a:rPr lang="ru-RU" smtClean="0"/>
            <a:t>Наличие глубоких личностных контактов, широкий круг общения</a:t>
          </a:r>
          <a:endParaRPr lang="ru-RU"/>
        </a:p>
      </dgm:t>
    </dgm:pt>
    <dgm:pt modelId="{9312F215-1AEC-46F8-97C3-8180A4B2AA14}" type="parTrans" cxnId="{07F08CF8-9474-40A0-B016-E91B26837773}">
      <dgm:prSet/>
      <dgm:spPr/>
      <dgm:t>
        <a:bodyPr/>
        <a:lstStyle/>
        <a:p>
          <a:endParaRPr lang="ru-RU"/>
        </a:p>
      </dgm:t>
    </dgm:pt>
    <dgm:pt modelId="{2C149593-D068-45A2-8114-4614609FD41C}" type="sibTrans" cxnId="{07F08CF8-9474-40A0-B016-E91B26837773}">
      <dgm:prSet/>
      <dgm:spPr/>
      <dgm:t>
        <a:bodyPr/>
        <a:lstStyle/>
        <a:p>
          <a:endParaRPr lang="ru-RU"/>
        </a:p>
      </dgm:t>
    </dgm:pt>
    <dgm:pt modelId="{83A4BED1-553B-493E-BF76-83108FEE6802}">
      <dgm:prSet/>
      <dgm:spPr/>
      <dgm:t>
        <a:bodyPr/>
        <a:lstStyle/>
        <a:p>
          <a:r>
            <a:rPr lang="ru-RU" smtClean="0"/>
            <a:t>Социальная активность</a:t>
          </a:r>
          <a:endParaRPr lang="ru-RU"/>
        </a:p>
      </dgm:t>
    </dgm:pt>
    <dgm:pt modelId="{C4BCF4F4-8A3E-4C3D-8B10-69920E38D326}" type="parTrans" cxnId="{8F2AAEC1-A615-40BA-90A0-F91DBB7626E4}">
      <dgm:prSet/>
      <dgm:spPr/>
      <dgm:t>
        <a:bodyPr/>
        <a:lstStyle/>
        <a:p>
          <a:endParaRPr lang="ru-RU"/>
        </a:p>
      </dgm:t>
    </dgm:pt>
    <dgm:pt modelId="{ECF0E96F-633A-4C09-8896-D4F0A2D9DD5A}" type="sibTrans" cxnId="{8F2AAEC1-A615-40BA-90A0-F91DBB7626E4}">
      <dgm:prSet/>
      <dgm:spPr/>
      <dgm:t>
        <a:bodyPr/>
        <a:lstStyle/>
        <a:p>
          <a:endParaRPr lang="ru-RU"/>
        </a:p>
      </dgm:t>
    </dgm:pt>
    <dgm:pt modelId="{A06BB012-E72C-4EC1-92C3-14C8DAF24782}">
      <dgm:prSet/>
      <dgm:spPr/>
      <dgm:t>
        <a:bodyPr/>
        <a:lstStyle/>
        <a:p>
          <a:r>
            <a:rPr lang="ru-RU" dirty="0" smtClean="0"/>
            <a:t>Успешность деятельности, готовность к профессиональному  выбору</a:t>
          </a:r>
          <a:endParaRPr lang="ru-RU" dirty="0"/>
        </a:p>
      </dgm:t>
    </dgm:pt>
    <dgm:pt modelId="{1EE6CB76-348C-4493-A651-F6A2B162210C}" type="parTrans" cxnId="{ED81B7F5-4B05-4A6A-B095-2D4820F9691B}">
      <dgm:prSet/>
      <dgm:spPr/>
      <dgm:t>
        <a:bodyPr/>
        <a:lstStyle/>
        <a:p>
          <a:endParaRPr lang="ru-RU"/>
        </a:p>
      </dgm:t>
    </dgm:pt>
    <dgm:pt modelId="{0BDD3D5B-307B-4C1D-B39A-6ADC73D8F8E2}" type="sibTrans" cxnId="{ED81B7F5-4B05-4A6A-B095-2D4820F9691B}">
      <dgm:prSet/>
      <dgm:spPr/>
      <dgm:t>
        <a:bodyPr/>
        <a:lstStyle/>
        <a:p>
          <a:endParaRPr lang="ru-RU"/>
        </a:p>
      </dgm:t>
    </dgm:pt>
    <dgm:pt modelId="{C64E2003-B69C-4D32-8AA8-59329D1B2731}">
      <dgm:prSet/>
      <dgm:spPr/>
      <dgm:t>
        <a:bodyPr/>
        <a:lstStyle/>
        <a:p>
          <a:r>
            <a:rPr lang="ru-RU" dirty="0" smtClean="0"/>
            <a:t>Развитые коммуникативные навыки, построение отношений с окружающими на основе взаимоуважения, адекватность поведения</a:t>
          </a:r>
          <a:endParaRPr lang="ru-RU" dirty="0"/>
        </a:p>
      </dgm:t>
    </dgm:pt>
    <dgm:pt modelId="{9060DF5F-A495-4282-8CEA-763A0265AEC6}" type="parTrans" cxnId="{9B120011-C625-4F54-B90C-876EFC75CA52}">
      <dgm:prSet/>
      <dgm:spPr/>
      <dgm:t>
        <a:bodyPr/>
        <a:lstStyle/>
        <a:p>
          <a:endParaRPr lang="ru-RU"/>
        </a:p>
      </dgm:t>
    </dgm:pt>
    <dgm:pt modelId="{D1A15968-9819-46F4-AE60-795105F10172}" type="sibTrans" cxnId="{9B120011-C625-4F54-B90C-876EFC75CA52}">
      <dgm:prSet/>
      <dgm:spPr/>
      <dgm:t>
        <a:bodyPr/>
        <a:lstStyle/>
        <a:p>
          <a:endParaRPr lang="ru-RU"/>
        </a:p>
      </dgm:t>
    </dgm:pt>
    <dgm:pt modelId="{F3B5BFE7-4D52-4B04-A586-8A57EF046D6C}">
      <dgm:prSet/>
      <dgm:spPr/>
      <dgm:t>
        <a:bodyPr/>
        <a:lstStyle/>
        <a:p>
          <a:r>
            <a:rPr lang="ru-RU" dirty="0" smtClean="0"/>
            <a:t>Стабильность эмоциональной сферы, адекватность аффективных реакций</a:t>
          </a:r>
          <a:endParaRPr lang="ru-RU" dirty="0"/>
        </a:p>
      </dgm:t>
    </dgm:pt>
    <dgm:pt modelId="{2BCBCBE2-09B0-445D-8D5F-212094B97ED2}" type="parTrans" cxnId="{50E1B525-B7FF-4A8C-97E6-B625EFABCDC9}">
      <dgm:prSet/>
      <dgm:spPr/>
      <dgm:t>
        <a:bodyPr/>
        <a:lstStyle/>
        <a:p>
          <a:endParaRPr lang="ru-RU"/>
        </a:p>
      </dgm:t>
    </dgm:pt>
    <dgm:pt modelId="{63C05979-672E-4AFD-8448-79E66C1B7AE6}" type="sibTrans" cxnId="{50E1B525-B7FF-4A8C-97E6-B625EFABCDC9}">
      <dgm:prSet/>
      <dgm:spPr/>
      <dgm:t>
        <a:bodyPr/>
        <a:lstStyle/>
        <a:p>
          <a:endParaRPr lang="ru-RU"/>
        </a:p>
      </dgm:t>
    </dgm:pt>
    <dgm:pt modelId="{33E18A14-0B7E-4471-BB3C-2D693F1E99B6}">
      <dgm:prSet/>
      <dgm:spPr/>
      <dgm:t>
        <a:bodyPr/>
        <a:lstStyle/>
        <a:p>
          <a:r>
            <a:rPr lang="ru-RU" dirty="0" smtClean="0"/>
            <a:t>Соматическое благополучие (отсутствие жалоб на состояние здоровья, быструю утомляемость, нарушение аппетита и др.)</a:t>
          </a:r>
          <a:endParaRPr lang="ru-RU" dirty="0"/>
        </a:p>
      </dgm:t>
    </dgm:pt>
    <dgm:pt modelId="{5CC9F603-DB1D-4069-A17A-14BBB79281EE}" type="parTrans" cxnId="{19B9EC9A-982B-4E8E-950E-7D17195BC765}">
      <dgm:prSet/>
      <dgm:spPr/>
      <dgm:t>
        <a:bodyPr/>
        <a:lstStyle/>
        <a:p>
          <a:endParaRPr lang="ru-RU"/>
        </a:p>
      </dgm:t>
    </dgm:pt>
    <dgm:pt modelId="{C2D27D98-15B1-4DF6-B1F7-09376889E61D}" type="sibTrans" cxnId="{19B9EC9A-982B-4E8E-950E-7D17195BC765}">
      <dgm:prSet/>
      <dgm:spPr/>
      <dgm:t>
        <a:bodyPr/>
        <a:lstStyle/>
        <a:p>
          <a:endParaRPr lang="ru-RU"/>
        </a:p>
      </dgm:t>
    </dgm:pt>
    <dgm:pt modelId="{B2708E4F-7564-4FC9-A796-8545872AC2B4}" type="pres">
      <dgm:prSet presAssocID="{9F260A95-1500-4773-8FB1-8B354C14E1A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55B142-54D5-40AD-92C6-7E8146905DC2}" type="pres">
      <dgm:prSet presAssocID="{1A642050-4E0C-4655-AB0C-A4318C557918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63ED85-7A3F-4BE4-BCAF-C0886A671100}" type="pres">
      <dgm:prSet presAssocID="{18FC1E60-A179-4D2E-B748-DDFCFDD70797}" presName="sibTrans" presStyleCnt="0"/>
      <dgm:spPr/>
    </dgm:pt>
    <dgm:pt modelId="{6630317F-5A5D-41E3-B56A-24B0F036C450}" type="pres">
      <dgm:prSet presAssocID="{02B75F7D-50A5-4497-B57F-B9A9BB546A1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F8AFEA-7FE8-4DC1-9242-E8DABC1CE822}" type="pres">
      <dgm:prSet presAssocID="{48AF7110-DC5B-4F5A-91D3-64DAF7B462C7}" presName="sibTrans" presStyleCnt="0"/>
      <dgm:spPr/>
    </dgm:pt>
    <dgm:pt modelId="{AA7E0D0C-1599-4C8F-B1F9-0E8D14B9C78C}" type="pres">
      <dgm:prSet presAssocID="{33E18A14-0B7E-4471-BB3C-2D693F1E99B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4A9C7E-6A54-4E8D-9934-20BE55F3460F}" type="pres">
      <dgm:prSet presAssocID="{C2D27D98-15B1-4DF6-B1F7-09376889E61D}" presName="sibTrans" presStyleCnt="0"/>
      <dgm:spPr/>
    </dgm:pt>
    <dgm:pt modelId="{CEF9D69B-01AE-48A7-BE8B-288D985BAF97}" type="pres">
      <dgm:prSet presAssocID="{F3B5BFE7-4D52-4B04-A586-8A57EF046D6C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CE7C98-84CC-45C1-8757-8B8A6252C2EB}" type="pres">
      <dgm:prSet presAssocID="{63C05979-672E-4AFD-8448-79E66C1B7AE6}" presName="sibTrans" presStyleCnt="0"/>
      <dgm:spPr/>
    </dgm:pt>
    <dgm:pt modelId="{0832DC48-CA04-4F28-8921-C8D63DA1DD79}" type="pres">
      <dgm:prSet presAssocID="{83A4BED1-553B-493E-BF76-83108FEE6802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9F23C1-59D1-4B46-A53C-8D9433575A0E}" type="pres">
      <dgm:prSet presAssocID="{ECF0E96F-633A-4C09-8896-D4F0A2D9DD5A}" presName="sibTrans" presStyleCnt="0"/>
      <dgm:spPr/>
    </dgm:pt>
    <dgm:pt modelId="{89FF3FB6-B7CB-4A44-8EFA-A65BFBE1A8B4}" type="pres">
      <dgm:prSet presAssocID="{A7D2065C-6043-4328-99B3-A486F345D879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950616-F317-42A9-B4A2-39317D70742D}" type="pres">
      <dgm:prSet presAssocID="{BD1089C1-1E79-4DC0-B068-11E2FD7FC70D}" presName="sibTrans" presStyleCnt="0"/>
      <dgm:spPr/>
    </dgm:pt>
    <dgm:pt modelId="{466D4977-3888-4145-9A9B-D2D8028055B3}" type="pres">
      <dgm:prSet presAssocID="{A06BB012-E72C-4EC1-92C3-14C8DAF2478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EB22A1-B657-449B-8084-A9A3853C1BCE}" type="pres">
      <dgm:prSet presAssocID="{0BDD3D5B-307B-4C1D-B39A-6ADC73D8F8E2}" presName="sibTrans" presStyleCnt="0"/>
      <dgm:spPr/>
    </dgm:pt>
    <dgm:pt modelId="{B5EE215C-BD66-4946-9837-81EED41DD4F7}" type="pres">
      <dgm:prSet presAssocID="{C2969413-E0EE-46F0-BDEF-8F17B74B4600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29C910-E278-4CE8-86AB-FF881690AA38}" type="pres">
      <dgm:prSet presAssocID="{2C149593-D068-45A2-8114-4614609FD41C}" presName="sibTrans" presStyleCnt="0"/>
      <dgm:spPr/>
    </dgm:pt>
    <dgm:pt modelId="{C3C04BDB-8B5D-48D0-BD8B-39E5F2D21531}" type="pres">
      <dgm:prSet presAssocID="{C64E2003-B69C-4D32-8AA8-59329D1B2731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EEB1E4-95D3-482B-9CBF-BDA643AD0AAC}" type="presOf" srcId="{83A4BED1-553B-493E-BF76-83108FEE6802}" destId="{0832DC48-CA04-4F28-8921-C8D63DA1DD79}" srcOrd="0" destOrd="0" presId="urn:microsoft.com/office/officeart/2005/8/layout/default"/>
    <dgm:cxn modelId="{50E1B525-B7FF-4A8C-97E6-B625EFABCDC9}" srcId="{9F260A95-1500-4773-8FB1-8B354C14E1A9}" destId="{F3B5BFE7-4D52-4B04-A586-8A57EF046D6C}" srcOrd="3" destOrd="0" parTransId="{2BCBCBE2-09B0-445D-8D5F-212094B97ED2}" sibTransId="{63C05979-672E-4AFD-8448-79E66C1B7AE6}"/>
    <dgm:cxn modelId="{7F71345D-959B-40F8-A516-6221AE76C161}" type="presOf" srcId="{33E18A14-0B7E-4471-BB3C-2D693F1E99B6}" destId="{AA7E0D0C-1599-4C8F-B1F9-0E8D14B9C78C}" srcOrd="0" destOrd="0" presId="urn:microsoft.com/office/officeart/2005/8/layout/default"/>
    <dgm:cxn modelId="{07F08CF8-9474-40A0-B016-E91B26837773}" srcId="{9F260A95-1500-4773-8FB1-8B354C14E1A9}" destId="{C2969413-E0EE-46F0-BDEF-8F17B74B4600}" srcOrd="7" destOrd="0" parTransId="{9312F215-1AEC-46F8-97C3-8180A4B2AA14}" sibTransId="{2C149593-D068-45A2-8114-4614609FD41C}"/>
    <dgm:cxn modelId="{19B9EC9A-982B-4E8E-950E-7D17195BC765}" srcId="{9F260A95-1500-4773-8FB1-8B354C14E1A9}" destId="{33E18A14-0B7E-4471-BB3C-2D693F1E99B6}" srcOrd="2" destOrd="0" parTransId="{5CC9F603-DB1D-4069-A17A-14BBB79281EE}" sibTransId="{C2D27D98-15B1-4DF6-B1F7-09376889E61D}"/>
    <dgm:cxn modelId="{8F2AAEC1-A615-40BA-90A0-F91DBB7626E4}" srcId="{9F260A95-1500-4773-8FB1-8B354C14E1A9}" destId="{83A4BED1-553B-493E-BF76-83108FEE6802}" srcOrd="4" destOrd="0" parTransId="{C4BCF4F4-8A3E-4C3D-8B10-69920E38D326}" sibTransId="{ECF0E96F-633A-4C09-8896-D4F0A2D9DD5A}"/>
    <dgm:cxn modelId="{42380121-E211-460F-8262-74F1EECEF9FA}" type="presOf" srcId="{C2969413-E0EE-46F0-BDEF-8F17B74B4600}" destId="{B5EE215C-BD66-4946-9837-81EED41DD4F7}" srcOrd="0" destOrd="0" presId="urn:microsoft.com/office/officeart/2005/8/layout/default"/>
    <dgm:cxn modelId="{356A6D19-806B-4389-AACE-0B7E1458B17C}" type="presOf" srcId="{02B75F7D-50A5-4497-B57F-B9A9BB546A1D}" destId="{6630317F-5A5D-41E3-B56A-24B0F036C450}" srcOrd="0" destOrd="0" presId="urn:microsoft.com/office/officeart/2005/8/layout/default"/>
    <dgm:cxn modelId="{C9BDD5A9-52CA-4565-B005-E82EEBCCB82D}" srcId="{9F260A95-1500-4773-8FB1-8B354C14E1A9}" destId="{A7D2065C-6043-4328-99B3-A486F345D879}" srcOrd="5" destOrd="0" parTransId="{8B292B05-35D1-4CB4-B672-FAAF99FB4D17}" sibTransId="{BD1089C1-1E79-4DC0-B068-11E2FD7FC70D}"/>
    <dgm:cxn modelId="{F26F3C49-32AF-47C8-9274-6207EA539D03}" type="presOf" srcId="{F3B5BFE7-4D52-4B04-A586-8A57EF046D6C}" destId="{CEF9D69B-01AE-48A7-BE8B-288D985BAF97}" srcOrd="0" destOrd="0" presId="urn:microsoft.com/office/officeart/2005/8/layout/default"/>
    <dgm:cxn modelId="{1245C71F-517E-4FE3-A825-948CF7C01849}" type="presOf" srcId="{9F260A95-1500-4773-8FB1-8B354C14E1A9}" destId="{B2708E4F-7564-4FC9-A796-8545872AC2B4}" srcOrd="0" destOrd="0" presId="urn:microsoft.com/office/officeart/2005/8/layout/default"/>
    <dgm:cxn modelId="{0AD92BA3-4EC9-4DF0-BB2E-670B05AD7C6B}" type="presOf" srcId="{C64E2003-B69C-4D32-8AA8-59329D1B2731}" destId="{C3C04BDB-8B5D-48D0-BD8B-39E5F2D21531}" srcOrd="0" destOrd="0" presId="urn:microsoft.com/office/officeart/2005/8/layout/default"/>
    <dgm:cxn modelId="{3F3863B3-1586-4EBF-AE5E-C88FC3C72ACD}" type="presOf" srcId="{1A642050-4E0C-4655-AB0C-A4318C557918}" destId="{1D55B142-54D5-40AD-92C6-7E8146905DC2}" srcOrd="0" destOrd="0" presId="urn:microsoft.com/office/officeart/2005/8/layout/default"/>
    <dgm:cxn modelId="{ED81B7F5-4B05-4A6A-B095-2D4820F9691B}" srcId="{9F260A95-1500-4773-8FB1-8B354C14E1A9}" destId="{A06BB012-E72C-4EC1-92C3-14C8DAF24782}" srcOrd="6" destOrd="0" parTransId="{1EE6CB76-348C-4493-A651-F6A2B162210C}" sibTransId="{0BDD3D5B-307B-4C1D-B39A-6ADC73D8F8E2}"/>
    <dgm:cxn modelId="{9B120011-C625-4F54-B90C-876EFC75CA52}" srcId="{9F260A95-1500-4773-8FB1-8B354C14E1A9}" destId="{C64E2003-B69C-4D32-8AA8-59329D1B2731}" srcOrd="8" destOrd="0" parTransId="{9060DF5F-A495-4282-8CEA-763A0265AEC6}" sibTransId="{D1A15968-9819-46F4-AE60-795105F10172}"/>
    <dgm:cxn modelId="{D0F0A502-AA4C-4B84-8CD6-EF54F1ED68AE}" type="presOf" srcId="{A7D2065C-6043-4328-99B3-A486F345D879}" destId="{89FF3FB6-B7CB-4A44-8EFA-A65BFBE1A8B4}" srcOrd="0" destOrd="0" presId="urn:microsoft.com/office/officeart/2005/8/layout/default"/>
    <dgm:cxn modelId="{355B1221-DC47-450E-9C73-652DFA6C8634}" srcId="{9F260A95-1500-4773-8FB1-8B354C14E1A9}" destId="{1A642050-4E0C-4655-AB0C-A4318C557918}" srcOrd="0" destOrd="0" parTransId="{A0F714C8-ECFD-495B-AFB1-ECFE3C973BDE}" sibTransId="{18FC1E60-A179-4D2E-B748-DDFCFDD70797}"/>
    <dgm:cxn modelId="{0D9F6D10-AE54-4C79-85D7-2DBBC5B85B05}" srcId="{9F260A95-1500-4773-8FB1-8B354C14E1A9}" destId="{02B75F7D-50A5-4497-B57F-B9A9BB546A1D}" srcOrd="1" destOrd="0" parTransId="{62D940AC-6A75-4264-A62B-F0FD99EC1CE5}" sibTransId="{48AF7110-DC5B-4F5A-91D3-64DAF7B462C7}"/>
    <dgm:cxn modelId="{B587B360-C417-426E-A32D-CFD1981DE4D1}" type="presOf" srcId="{A06BB012-E72C-4EC1-92C3-14C8DAF24782}" destId="{466D4977-3888-4145-9A9B-D2D8028055B3}" srcOrd="0" destOrd="0" presId="urn:microsoft.com/office/officeart/2005/8/layout/default"/>
    <dgm:cxn modelId="{DA530460-B848-46BC-A7B2-542A6D28F8D9}" type="presParOf" srcId="{B2708E4F-7564-4FC9-A796-8545872AC2B4}" destId="{1D55B142-54D5-40AD-92C6-7E8146905DC2}" srcOrd="0" destOrd="0" presId="urn:microsoft.com/office/officeart/2005/8/layout/default"/>
    <dgm:cxn modelId="{B7CAF516-97BF-4109-82CF-2E2504F53458}" type="presParOf" srcId="{B2708E4F-7564-4FC9-A796-8545872AC2B4}" destId="{2663ED85-7A3F-4BE4-BCAF-C0886A671100}" srcOrd="1" destOrd="0" presId="urn:microsoft.com/office/officeart/2005/8/layout/default"/>
    <dgm:cxn modelId="{07FE3514-FF89-468E-AEB0-783084B7F05C}" type="presParOf" srcId="{B2708E4F-7564-4FC9-A796-8545872AC2B4}" destId="{6630317F-5A5D-41E3-B56A-24B0F036C450}" srcOrd="2" destOrd="0" presId="urn:microsoft.com/office/officeart/2005/8/layout/default"/>
    <dgm:cxn modelId="{37985F0D-7E21-411C-B1FE-E5D5E6ABAC5A}" type="presParOf" srcId="{B2708E4F-7564-4FC9-A796-8545872AC2B4}" destId="{81F8AFEA-7FE8-4DC1-9242-E8DABC1CE822}" srcOrd="3" destOrd="0" presId="urn:microsoft.com/office/officeart/2005/8/layout/default"/>
    <dgm:cxn modelId="{0E9611F6-1C2B-46D7-AB57-AC9AF0827007}" type="presParOf" srcId="{B2708E4F-7564-4FC9-A796-8545872AC2B4}" destId="{AA7E0D0C-1599-4C8F-B1F9-0E8D14B9C78C}" srcOrd="4" destOrd="0" presId="urn:microsoft.com/office/officeart/2005/8/layout/default"/>
    <dgm:cxn modelId="{AE732553-ADBD-44BA-B2E9-F4C51EDF4B7E}" type="presParOf" srcId="{B2708E4F-7564-4FC9-A796-8545872AC2B4}" destId="{584A9C7E-6A54-4E8D-9934-20BE55F3460F}" srcOrd="5" destOrd="0" presId="urn:microsoft.com/office/officeart/2005/8/layout/default"/>
    <dgm:cxn modelId="{FD517365-E42C-4CD0-938A-A9EE96446632}" type="presParOf" srcId="{B2708E4F-7564-4FC9-A796-8545872AC2B4}" destId="{CEF9D69B-01AE-48A7-BE8B-288D985BAF97}" srcOrd="6" destOrd="0" presId="urn:microsoft.com/office/officeart/2005/8/layout/default"/>
    <dgm:cxn modelId="{5F7DB97A-2E74-4DED-83F7-247A5ABC49C5}" type="presParOf" srcId="{B2708E4F-7564-4FC9-A796-8545872AC2B4}" destId="{74CE7C98-84CC-45C1-8757-8B8A6252C2EB}" srcOrd="7" destOrd="0" presId="urn:microsoft.com/office/officeart/2005/8/layout/default"/>
    <dgm:cxn modelId="{8324793F-15D0-47A3-8C0B-06D1D717985E}" type="presParOf" srcId="{B2708E4F-7564-4FC9-A796-8545872AC2B4}" destId="{0832DC48-CA04-4F28-8921-C8D63DA1DD79}" srcOrd="8" destOrd="0" presId="urn:microsoft.com/office/officeart/2005/8/layout/default"/>
    <dgm:cxn modelId="{F47753B4-A4CF-40DC-8940-215EBD851BE0}" type="presParOf" srcId="{B2708E4F-7564-4FC9-A796-8545872AC2B4}" destId="{7D9F23C1-59D1-4B46-A53C-8D9433575A0E}" srcOrd="9" destOrd="0" presId="urn:microsoft.com/office/officeart/2005/8/layout/default"/>
    <dgm:cxn modelId="{B8451FC1-A5A0-4E66-95EF-358120751D7E}" type="presParOf" srcId="{B2708E4F-7564-4FC9-A796-8545872AC2B4}" destId="{89FF3FB6-B7CB-4A44-8EFA-A65BFBE1A8B4}" srcOrd="10" destOrd="0" presId="urn:microsoft.com/office/officeart/2005/8/layout/default"/>
    <dgm:cxn modelId="{8539CB51-B344-4232-9F4E-DF5949AEC25B}" type="presParOf" srcId="{B2708E4F-7564-4FC9-A796-8545872AC2B4}" destId="{47950616-F317-42A9-B4A2-39317D70742D}" srcOrd="11" destOrd="0" presId="urn:microsoft.com/office/officeart/2005/8/layout/default"/>
    <dgm:cxn modelId="{F5D16E23-878A-4973-BD8F-8A4F3C955159}" type="presParOf" srcId="{B2708E4F-7564-4FC9-A796-8545872AC2B4}" destId="{466D4977-3888-4145-9A9B-D2D8028055B3}" srcOrd="12" destOrd="0" presId="urn:microsoft.com/office/officeart/2005/8/layout/default"/>
    <dgm:cxn modelId="{4B1AF437-6EB4-4FAF-ABD4-67E4CCD891B0}" type="presParOf" srcId="{B2708E4F-7564-4FC9-A796-8545872AC2B4}" destId="{1CEB22A1-B657-449B-8084-A9A3853C1BCE}" srcOrd="13" destOrd="0" presId="urn:microsoft.com/office/officeart/2005/8/layout/default"/>
    <dgm:cxn modelId="{65165AD0-3451-4BA6-BCE3-4EC8A05B1581}" type="presParOf" srcId="{B2708E4F-7564-4FC9-A796-8545872AC2B4}" destId="{B5EE215C-BD66-4946-9837-81EED41DD4F7}" srcOrd="14" destOrd="0" presId="urn:microsoft.com/office/officeart/2005/8/layout/default"/>
    <dgm:cxn modelId="{4FCACCA6-8493-4F54-B1D5-CEA0E809CC7F}" type="presParOf" srcId="{B2708E4F-7564-4FC9-A796-8545872AC2B4}" destId="{2F29C910-E278-4CE8-86AB-FF881690AA38}" srcOrd="15" destOrd="0" presId="urn:microsoft.com/office/officeart/2005/8/layout/default"/>
    <dgm:cxn modelId="{203836ED-879E-4433-8901-A9177D1425AA}" type="presParOf" srcId="{B2708E4F-7564-4FC9-A796-8545872AC2B4}" destId="{C3C04BDB-8B5D-48D0-BD8B-39E5F2D21531}" srcOrd="16" destOrd="0" presId="urn:microsoft.com/office/officeart/2005/8/layout/default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2D26A3-47DD-48FA-8136-BE15E9FFD07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04A0791-6190-44C9-8893-A1CFD98691C3}">
      <dgm:prSet/>
      <dgm:spPr/>
      <dgm:t>
        <a:bodyPr/>
        <a:lstStyle/>
        <a:p>
          <a:r>
            <a:rPr lang="ru-RU" smtClean="0"/>
            <a:t>включенное и невключенное наблюдение</a:t>
          </a:r>
          <a:endParaRPr lang="ru-RU"/>
        </a:p>
      </dgm:t>
    </dgm:pt>
    <dgm:pt modelId="{27EAE06F-43DC-4439-BC3D-3ADB675E7DE4}" type="parTrans" cxnId="{A9B4D7CE-3CE7-464B-8412-9F6536BC193A}">
      <dgm:prSet/>
      <dgm:spPr/>
      <dgm:t>
        <a:bodyPr/>
        <a:lstStyle/>
        <a:p>
          <a:endParaRPr lang="ru-RU"/>
        </a:p>
      </dgm:t>
    </dgm:pt>
    <dgm:pt modelId="{97C75697-B5AA-40B2-8268-5A4AAF7A0A28}" type="sibTrans" cxnId="{A9B4D7CE-3CE7-464B-8412-9F6536BC193A}">
      <dgm:prSet/>
      <dgm:spPr/>
      <dgm:t>
        <a:bodyPr/>
        <a:lstStyle/>
        <a:p>
          <a:endParaRPr lang="ru-RU"/>
        </a:p>
      </dgm:t>
    </dgm:pt>
    <dgm:pt modelId="{154ECC6B-C544-4631-B029-56FE0661F10F}">
      <dgm:prSet/>
      <dgm:spPr/>
      <dgm:t>
        <a:bodyPr/>
        <a:lstStyle/>
        <a:p>
          <a:r>
            <a:rPr lang="ru-RU" dirty="0" smtClean="0"/>
            <a:t>анализ документов и продуктов деятельности </a:t>
          </a:r>
          <a:endParaRPr lang="ru-RU" dirty="0"/>
        </a:p>
      </dgm:t>
    </dgm:pt>
    <dgm:pt modelId="{452F544C-4562-408D-B02B-C3D75E8DED57}" type="parTrans" cxnId="{E85F1A82-DF4D-4FC8-9336-B78156E3EA43}">
      <dgm:prSet/>
      <dgm:spPr/>
      <dgm:t>
        <a:bodyPr/>
        <a:lstStyle/>
        <a:p>
          <a:endParaRPr lang="ru-RU"/>
        </a:p>
      </dgm:t>
    </dgm:pt>
    <dgm:pt modelId="{F0F00D7D-3346-45EE-A442-EA9CE0662664}" type="sibTrans" cxnId="{E85F1A82-DF4D-4FC8-9336-B78156E3EA43}">
      <dgm:prSet/>
      <dgm:spPr/>
      <dgm:t>
        <a:bodyPr/>
        <a:lstStyle/>
        <a:p>
          <a:endParaRPr lang="ru-RU"/>
        </a:p>
      </dgm:t>
    </dgm:pt>
    <dgm:pt modelId="{6AF53C27-3B70-4AFE-B50D-7741FEABF599}">
      <dgm:prSet/>
      <dgm:spPr/>
      <dgm:t>
        <a:bodyPr/>
        <a:lstStyle/>
        <a:p>
          <a:r>
            <a:rPr lang="ru-RU" dirty="0" smtClean="0"/>
            <a:t>экспертный опрос</a:t>
          </a:r>
          <a:endParaRPr lang="ru-RU" dirty="0"/>
        </a:p>
      </dgm:t>
    </dgm:pt>
    <dgm:pt modelId="{829D1822-5D50-45F5-9272-D91763DCE18D}" type="parTrans" cxnId="{49BD8477-DAB0-4672-B102-D83F87E2A8EF}">
      <dgm:prSet/>
      <dgm:spPr/>
      <dgm:t>
        <a:bodyPr/>
        <a:lstStyle/>
        <a:p>
          <a:endParaRPr lang="ru-RU"/>
        </a:p>
      </dgm:t>
    </dgm:pt>
    <dgm:pt modelId="{BD5B513B-A7F6-4BDE-BBA2-4A91134F544E}" type="sibTrans" cxnId="{49BD8477-DAB0-4672-B102-D83F87E2A8EF}">
      <dgm:prSet/>
      <dgm:spPr/>
      <dgm:t>
        <a:bodyPr/>
        <a:lstStyle/>
        <a:p>
          <a:endParaRPr lang="ru-RU"/>
        </a:p>
      </dgm:t>
    </dgm:pt>
    <dgm:pt modelId="{CBE4423E-9BBE-473C-8454-C43FEC25D80A}">
      <dgm:prSet/>
      <dgm:spPr/>
      <dgm:t>
        <a:bodyPr/>
        <a:lstStyle/>
        <a:p>
          <a:r>
            <a:rPr lang="ru-RU" dirty="0" smtClean="0"/>
            <a:t>интервью</a:t>
          </a:r>
          <a:endParaRPr lang="ru-RU" dirty="0"/>
        </a:p>
      </dgm:t>
    </dgm:pt>
    <dgm:pt modelId="{94EED7FB-1B20-43F9-88B8-62FFA01DB3D1}" type="parTrans" cxnId="{BE837B9B-8210-429C-A35B-60B2E331731F}">
      <dgm:prSet/>
      <dgm:spPr/>
      <dgm:t>
        <a:bodyPr/>
        <a:lstStyle/>
        <a:p>
          <a:endParaRPr lang="ru-RU"/>
        </a:p>
      </dgm:t>
    </dgm:pt>
    <dgm:pt modelId="{F36D5DEC-E447-435B-92F1-A789E16B4943}" type="sibTrans" cxnId="{BE837B9B-8210-429C-A35B-60B2E331731F}">
      <dgm:prSet/>
      <dgm:spPr/>
      <dgm:t>
        <a:bodyPr/>
        <a:lstStyle/>
        <a:p>
          <a:endParaRPr lang="ru-RU"/>
        </a:p>
      </dgm:t>
    </dgm:pt>
    <dgm:pt modelId="{34B89028-8853-4F49-9B28-0F68674336CE}">
      <dgm:prSet/>
      <dgm:spPr/>
      <dgm:t>
        <a:bodyPr/>
        <a:lstStyle/>
        <a:p>
          <a:r>
            <a:rPr lang="ru-RU" dirty="0" smtClean="0"/>
            <a:t>педагогическое тестирование </a:t>
          </a:r>
          <a:endParaRPr lang="ru-RU" dirty="0"/>
        </a:p>
      </dgm:t>
    </dgm:pt>
    <dgm:pt modelId="{08A2586C-1876-44DD-BB66-041220C9B149}" type="parTrans" cxnId="{436B0EDA-A2DA-434B-AB69-CC98910AC288}">
      <dgm:prSet/>
      <dgm:spPr/>
      <dgm:t>
        <a:bodyPr/>
        <a:lstStyle/>
        <a:p>
          <a:endParaRPr lang="ru-RU"/>
        </a:p>
      </dgm:t>
    </dgm:pt>
    <dgm:pt modelId="{73F9FF62-0348-42E5-8368-E76EC7515BE9}" type="sibTrans" cxnId="{436B0EDA-A2DA-434B-AB69-CC98910AC288}">
      <dgm:prSet/>
      <dgm:spPr/>
      <dgm:t>
        <a:bodyPr/>
        <a:lstStyle/>
        <a:p>
          <a:endParaRPr lang="ru-RU"/>
        </a:p>
      </dgm:t>
    </dgm:pt>
    <dgm:pt modelId="{9A447929-C45C-4E9A-8574-C852F16AA449}" type="pres">
      <dgm:prSet presAssocID="{252D26A3-47DD-48FA-8136-BE15E9FFD07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CE2EEF-6E82-4D12-A7F7-CEF9BD758FDD}" type="pres">
      <dgm:prSet presAssocID="{154ECC6B-C544-4631-B029-56FE0661F10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F22C80-97FB-4F36-9B1D-07FCC8085BB7}" type="pres">
      <dgm:prSet presAssocID="{F0F00D7D-3346-45EE-A442-EA9CE0662664}" presName="sibTrans" presStyleCnt="0"/>
      <dgm:spPr/>
    </dgm:pt>
    <dgm:pt modelId="{A2DFA069-43CD-41E4-A282-112B0A8E2134}" type="pres">
      <dgm:prSet presAssocID="{504A0791-6190-44C9-8893-A1CFD98691C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0DD1F2-E96D-41FD-81FA-16CE7F7F523A}" type="pres">
      <dgm:prSet presAssocID="{97C75697-B5AA-40B2-8268-5A4AAF7A0A28}" presName="sibTrans" presStyleCnt="0"/>
      <dgm:spPr/>
    </dgm:pt>
    <dgm:pt modelId="{E8992574-24F4-48FF-8608-4F2AB618CB1E}" type="pres">
      <dgm:prSet presAssocID="{34B89028-8853-4F49-9B28-0F68674336C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45F9BB-78D1-4C2E-A5BE-799D2EFBAC5C}" type="pres">
      <dgm:prSet presAssocID="{73F9FF62-0348-42E5-8368-E76EC7515BE9}" presName="sibTrans" presStyleCnt="0"/>
      <dgm:spPr/>
    </dgm:pt>
    <dgm:pt modelId="{3BD8C716-6302-4E72-9C4A-03C1A4DCE137}" type="pres">
      <dgm:prSet presAssocID="{CBE4423E-9BBE-473C-8454-C43FEC25D80A}" presName="node" presStyleLbl="node1" presStyleIdx="3" presStyleCnt="5" custLinFactNeighborX="-3161" custLinFactNeighborY="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54C45-CFD6-4258-9B50-DE3C9BF56BE9}" type="pres">
      <dgm:prSet presAssocID="{F36D5DEC-E447-435B-92F1-A789E16B4943}" presName="sibTrans" presStyleCnt="0"/>
      <dgm:spPr/>
    </dgm:pt>
    <dgm:pt modelId="{D9BEB5E4-F417-4ED8-AB56-E8FC7571B8FC}" type="pres">
      <dgm:prSet presAssocID="{6AF53C27-3B70-4AFE-B50D-7741FEABF59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BD8477-DAB0-4672-B102-D83F87E2A8EF}" srcId="{252D26A3-47DD-48FA-8136-BE15E9FFD07B}" destId="{6AF53C27-3B70-4AFE-B50D-7741FEABF599}" srcOrd="4" destOrd="0" parTransId="{829D1822-5D50-45F5-9272-D91763DCE18D}" sibTransId="{BD5B513B-A7F6-4BDE-BBA2-4A91134F544E}"/>
    <dgm:cxn modelId="{BE837B9B-8210-429C-A35B-60B2E331731F}" srcId="{252D26A3-47DD-48FA-8136-BE15E9FFD07B}" destId="{CBE4423E-9BBE-473C-8454-C43FEC25D80A}" srcOrd="3" destOrd="0" parTransId="{94EED7FB-1B20-43F9-88B8-62FFA01DB3D1}" sibTransId="{F36D5DEC-E447-435B-92F1-A789E16B4943}"/>
    <dgm:cxn modelId="{06DB7A25-023D-4231-A180-80277F1A44AE}" type="presOf" srcId="{CBE4423E-9BBE-473C-8454-C43FEC25D80A}" destId="{3BD8C716-6302-4E72-9C4A-03C1A4DCE137}" srcOrd="0" destOrd="0" presId="urn:microsoft.com/office/officeart/2005/8/layout/default"/>
    <dgm:cxn modelId="{AC50C592-83EE-498A-97C2-068952CAD6F9}" type="presOf" srcId="{34B89028-8853-4F49-9B28-0F68674336CE}" destId="{E8992574-24F4-48FF-8608-4F2AB618CB1E}" srcOrd="0" destOrd="0" presId="urn:microsoft.com/office/officeart/2005/8/layout/default"/>
    <dgm:cxn modelId="{35B98AB6-5211-43F2-A4F6-A332981C633F}" type="presOf" srcId="{252D26A3-47DD-48FA-8136-BE15E9FFD07B}" destId="{9A447929-C45C-4E9A-8574-C852F16AA449}" srcOrd="0" destOrd="0" presId="urn:microsoft.com/office/officeart/2005/8/layout/default"/>
    <dgm:cxn modelId="{E85F1A82-DF4D-4FC8-9336-B78156E3EA43}" srcId="{252D26A3-47DD-48FA-8136-BE15E9FFD07B}" destId="{154ECC6B-C544-4631-B029-56FE0661F10F}" srcOrd="0" destOrd="0" parTransId="{452F544C-4562-408D-B02B-C3D75E8DED57}" sibTransId="{F0F00D7D-3346-45EE-A442-EA9CE0662664}"/>
    <dgm:cxn modelId="{769C0CDE-DFBA-46BB-BACE-F043FDF41FF9}" type="presOf" srcId="{154ECC6B-C544-4631-B029-56FE0661F10F}" destId="{FDCE2EEF-6E82-4D12-A7F7-CEF9BD758FDD}" srcOrd="0" destOrd="0" presId="urn:microsoft.com/office/officeart/2005/8/layout/default"/>
    <dgm:cxn modelId="{436B0EDA-A2DA-434B-AB69-CC98910AC288}" srcId="{252D26A3-47DD-48FA-8136-BE15E9FFD07B}" destId="{34B89028-8853-4F49-9B28-0F68674336CE}" srcOrd="2" destOrd="0" parTransId="{08A2586C-1876-44DD-BB66-041220C9B149}" sibTransId="{73F9FF62-0348-42E5-8368-E76EC7515BE9}"/>
    <dgm:cxn modelId="{A9B4D7CE-3CE7-464B-8412-9F6536BC193A}" srcId="{252D26A3-47DD-48FA-8136-BE15E9FFD07B}" destId="{504A0791-6190-44C9-8893-A1CFD98691C3}" srcOrd="1" destOrd="0" parTransId="{27EAE06F-43DC-4439-BC3D-3ADB675E7DE4}" sibTransId="{97C75697-B5AA-40B2-8268-5A4AAF7A0A28}"/>
    <dgm:cxn modelId="{CD9AB8CE-F935-4874-8A12-6CA07E11CF29}" type="presOf" srcId="{504A0791-6190-44C9-8893-A1CFD98691C3}" destId="{A2DFA069-43CD-41E4-A282-112B0A8E2134}" srcOrd="0" destOrd="0" presId="urn:microsoft.com/office/officeart/2005/8/layout/default"/>
    <dgm:cxn modelId="{C679057E-2E65-4B35-A9BB-C95D6799D357}" type="presOf" srcId="{6AF53C27-3B70-4AFE-B50D-7741FEABF599}" destId="{D9BEB5E4-F417-4ED8-AB56-E8FC7571B8FC}" srcOrd="0" destOrd="0" presId="urn:microsoft.com/office/officeart/2005/8/layout/default"/>
    <dgm:cxn modelId="{C37A4E6D-07BE-4D97-9437-D3F796125966}" type="presParOf" srcId="{9A447929-C45C-4E9A-8574-C852F16AA449}" destId="{FDCE2EEF-6E82-4D12-A7F7-CEF9BD758FDD}" srcOrd="0" destOrd="0" presId="urn:microsoft.com/office/officeart/2005/8/layout/default"/>
    <dgm:cxn modelId="{9AC14967-9CA8-47A2-9B50-76ECCEAF36A4}" type="presParOf" srcId="{9A447929-C45C-4E9A-8574-C852F16AA449}" destId="{1BF22C80-97FB-4F36-9B1D-07FCC8085BB7}" srcOrd="1" destOrd="0" presId="urn:microsoft.com/office/officeart/2005/8/layout/default"/>
    <dgm:cxn modelId="{5409A26D-355B-4D19-89B1-12D08341E6E1}" type="presParOf" srcId="{9A447929-C45C-4E9A-8574-C852F16AA449}" destId="{A2DFA069-43CD-41E4-A282-112B0A8E2134}" srcOrd="2" destOrd="0" presId="urn:microsoft.com/office/officeart/2005/8/layout/default"/>
    <dgm:cxn modelId="{F06834CF-191F-4ADD-B0C3-DB78553628EA}" type="presParOf" srcId="{9A447929-C45C-4E9A-8574-C852F16AA449}" destId="{D90DD1F2-E96D-41FD-81FA-16CE7F7F523A}" srcOrd="3" destOrd="0" presId="urn:microsoft.com/office/officeart/2005/8/layout/default"/>
    <dgm:cxn modelId="{1CD63190-FE88-401C-BE2F-8A8851C1849A}" type="presParOf" srcId="{9A447929-C45C-4E9A-8574-C852F16AA449}" destId="{E8992574-24F4-48FF-8608-4F2AB618CB1E}" srcOrd="4" destOrd="0" presId="urn:microsoft.com/office/officeart/2005/8/layout/default"/>
    <dgm:cxn modelId="{0FBCE7EC-1330-4D12-94E6-A8BDDEF54E7B}" type="presParOf" srcId="{9A447929-C45C-4E9A-8574-C852F16AA449}" destId="{6C45F9BB-78D1-4C2E-A5BE-799D2EFBAC5C}" srcOrd="5" destOrd="0" presId="urn:microsoft.com/office/officeart/2005/8/layout/default"/>
    <dgm:cxn modelId="{2E86BE65-F9D6-409D-8B4D-625257A431F7}" type="presParOf" srcId="{9A447929-C45C-4E9A-8574-C852F16AA449}" destId="{3BD8C716-6302-4E72-9C4A-03C1A4DCE137}" srcOrd="6" destOrd="0" presId="urn:microsoft.com/office/officeart/2005/8/layout/default"/>
    <dgm:cxn modelId="{BD15AE26-C237-49D6-809B-9C65B9FFEC28}" type="presParOf" srcId="{9A447929-C45C-4E9A-8574-C852F16AA449}" destId="{5DD54C45-CFD6-4258-9B50-DE3C9BF56BE9}" srcOrd="7" destOrd="0" presId="urn:microsoft.com/office/officeart/2005/8/layout/default"/>
    <dgm:cxn modelId="{FCA880FE-A851-447D-B9FE-23E2E6D0AF5F}" type="presParOf" srcId="{9A447929-C45C-4E9A-8574-C852F16AA449}" destId="{D9BEB5E4-F417-4ED8-AB56-E8FC7571B8FC}" srcOrd="8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98F1C29-7043-4337-8ED8-E392ED709DCD}" type="datetimeFigureOut">
              <a:rPr lang="ru-RU" smtClean="0"/>
              <a:pPr/>
              <a:t>09.12.2012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DDAA5C4-973B-4FDB-AB2A-C865C7BDB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571472" y="857232"/>
            <a:ext cx="8358246" cy="31432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Суицидальное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поведение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школьников как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социальная и психологическая проблема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4500570"/>
            <a:ext cx="8243918" cy="119970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ГАОУ ДПО Институт развития образования РТ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кафедра педагогики и психологии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Лушпаева И.И., кандидат психологических наук, доцент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58312" cy="335758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Проблема  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аутодеструктивного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поведения (в т.ч.суициды) детско-подросткового населения сегодня не  локальная  проблема, а  одна из проблем в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системе деструктивных векторов развития современного ребенка и подростка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000108"/>
            <a:ext cx="8001056" cy="457203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концепции и подходы в современной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суицидологии:</a:t>
            </a: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Биологическая концепция </a:t>
            </a:r>
          </a:p>
          <a:p>
            <a:pPr algn="l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Психопатологическая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концепция 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Психологическая концепция</a:t>
            </a:r>
          </a:p>
          <a:p>
            <a:pPr algn="l">
              <a:buFont typeface="Wingdings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Социологическая концепция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суицидального поведения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85720" y="1481138"/>
          <a:ext cx="8715436" cy="4876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52"/>
            <a:ext cx="8229600" cy="5983311"/>
          </a:xfrm>
        </p:spPr>
        <p:txBody>
          <a:bodyPr/>
          <a:lstStyle/>
          <a:p>
            <a:pPr algn="ctr">
              <a:buNone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Типы суицидоопасных ситуационных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реакций подросткового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возраста </a:t>
            </a:r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85720" y="1571612"/>
          <a:ext cx="8715436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Объективные критерии оценки эффективности социально-психологической адаптации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481138"/>
          <a:ext cx="8229600" cy="4948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Диагностика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285860"/>
          <a:ext cx="8229600" cy="4721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100</TotalTime>
  <Words>316</Words>
  <Application>Microsoft Office PowerPoint</Application>
  <PresentationFormat>Экран (4:3)</PresentationFormat>
  <Paragraphs>46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Обычная</vt:lpstr>
      <vt:lpstr>     Суицидальное поведение школьников как социальная и психологическая проблема </vt:lpstr>
      <vt:lpstr>Слайд 2</vt:lpstr>
      <vt:lpstr>Слайд 3</vt:lpstr>
      <vt:lpstr>Формы суицидального поведения</vt:lpstr>
      <vt:lpstr>Слайд 5</vt:lpstr>
      <vt:lpstr>Объективные критерии оценки эффективности социально-психологической адаптации</vt:lpstr>
      <vt:lpstr>Диагностика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456</dc:creator>
  <cp:lastModifiedBy>456</cp:lastModifiedBy>
  <cp:revision>13</cp:revision>
  <dcterms:created xsi:type="dcterms:W3CDTF">2012-05-12T12:03:42Z</dcterms:created>
  <dcterms:modified xsi:type="dcterms:W3CDTF">2012-12-09T17:38:07Z</dcterms:modified>
</cp:coreProperties>
</file>