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6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</p:sldIdLst>
  <p:sldSz type="screen16x9" cy="6858000" cx="12192000"/>
  <p:notesSz cx="6858000" cy="9144000"/>
  <p:defaultTextStyle>
    <a:defPPr>
      <a:defRPr lang="ru-RU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tableStyles" Target="tableStyles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7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74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7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7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Титульный слайд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5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04858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38E9C20-801D-4BD6-8D09-31579D92EC6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104858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58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40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41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38E9C20-801D-4BD6-8D09-31579D92EC6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104864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4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29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30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38E9C20-801D-4BD6-8D09-31579D92EC6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1048631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3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589" name="Объект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590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38E9C20-801D-4BD6-8D09-31579D92EC6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1048591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592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45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4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38E9C20-801D-4BD6-8D09-31579D92EC6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104864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4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50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51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52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38E9C20-801D-4BD6-8D09-31579D92EC6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1048653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5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56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57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58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59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60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38E9C20-801D-4BD6-8D09-31579D92EC6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1048661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62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2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38E9C20-801D-4BD6-8D09-31579D92EC6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104862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2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38E9C20-801D-4BD6-8D09-31579D92EC6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104866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6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6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67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68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6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38E9C20-801D-4BD6-8D09-31579D92EC6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104867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7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634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lang="ru-RU"/>
          </a:p>
        </p:txBody>
      </p:sp>
      <p:sp>
        <p:nvSpPr>
          <p:cNvPr id="1048635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3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38E9C20-801D-4BD6-8D09-31579D92EC6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104863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3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48577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578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E9C20-801D-4BD6-8D09-31579D92EC62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104857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04858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slideLayout" Target="../slideLayouts/slideLayout2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slideLayout" Target="../slideLayouts/slideLayout2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34.png"/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Relationship Id="rId8" Type="http://schemas.openxmlformats.org/officeDocument/2006/relationships/image" Target="../media/image4.jpeg"/><Relationship Id="rId9" Type="http://schemas.openxmlformats.org/officeDocument/2006/relationships/image" Target="../media/image2.jpeg"/><Relationship Id="rId10" Type="http://schemas.openxmlformats.org/officeDocument/2006/relationships/image" Target="../media/image1.jpeg"/><Relationship Id="rId11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jpeg"/><Relationship Id="rId3" Type="http://schemas.openxmlformats.org/officeDocument/2006/relationships/image" Target="../media/image2.jpeg"/><Relationship Id="rId4" Type="http://schemas.openxmlformats.org/officeDocument/2006/relationships/image" Target="../media/image1.jpeg"/><Relationship Id="rId5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Заголовок 1"/>
          <p:cNvSpPr>
            <a:spLocks noGrp="1"/>
          </p:cNvSpPr>
          <p:nvPr>
            <p:ph type="ctrTitle"/>
          </p:nvPr>
        </p:nvSpPr>
        <p:spPr>
          <a:xfrm>
            <a:off x="1352550" y="2173923"/>
            <a:ext cx="9144000" cy="2387600"/>
          </a:xfrm>
        </p:spPr>
        <p:txBody>
          <a:bodyPr>
            <a:normAutofit fontScale="90000"/>
          </a:bodyPr>
          <a:p>
            <a:r>
              <a:rPr dirty="0" lang="ru-RU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dirty="0" lang="ru-RU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dirty="0" lang="ru-RU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Создание заявления о зачислении в 1-й класс в ОО в системе ЕПГУ</a:t>
            </a:r>
            <a:endParaRPr dirty="0" lang="ru-RU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048587" name="TextBox 3"/>
          <p:cNvSpPr txBox="1"/>
          <p:nvPr/>
        </p:nvSpPr>
        <p:spPr>
          <a:xfrm>
            <a:off x="7333405" y="217283"/>
            <a:ext cx="4705370" cy="358140"/>
          </a:xfrm>
          <a:prstGeom prst="rect"/>
          <a:noFill/>
        </p:spPr>
        <p:txBody>
          <a:bodyPr rtlCol="0" wrap="none">
            <a:spAutoFit/>
          </a:bodyPr>
          <a:p>
            <a:r>
              <a:rPr b="1" dirty="0" lang="ru-RU" smtClean="0">
                <a:latin typeface="+mj-lt"/>
                <a:ea typeface="+mj-ea"/>
                <a:cs typeface="+mj-cs"/>
              </a:rPr>
              <a:t>ГКУ </a:t>
            </a:r>
            <a:r>
              <a:rPr b="1" dirty="0" lang="ru-RU">
                <a:latin typeface="+mj-lt"/>
                <a:ea typeface="+mj-ea"/>
                <a:cs typeface="+mj-cs"/>
              </a:rPr>
              <a:t>«Центр </a:t>
            </a:r>
            <a:r>
              <a:rPr b="1" dirty="0" lang="ru-RU" smtClean="0">
                <a:latin typeface="+mj-lt"/>
                <a:ea typeface="+mj-ea"/>
                <a:cs typeface="+mj-cs"/>
              </a:rPr>
              <a:t>цифровой трансформации РТ</a:t>
            </a:r>
            <a:r>
              <a:rPr b="1" dirty="0" lang="ru-RU">
                <a:latin typeface="+mj-lt"/>
                <a:ea typeface="+mj-ea"/>
                <a:cs typeface="+mj-cs"/>
              </a:rPr>
              <a:t>»</a:t>
            </a:r>
          </a:p>
        </p:txBody>
      </p:sp>
      <p:pic>
        <p:nvPicPr>
          <p:cNvPr id="2097152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1" cstate="print"/>
          <a:srcRect l="19799" t="206"/>
          <a:stretch>
            <a:fillRect/>
          </a:stretch>
        </p:blipFill>
        <p:spPr bwMode="auto">
          <a:xfrm>
            <a:off x="1067361" y="29016"/>
            <a:ext cx="1344369" cy="1115197"/>
          </a:xfrm>
          <a:prstGeom prst="rect"/>
          <a:noFill/>
        </p:spPr>
      </p:pic>
      <p:pic>
        <p:nvPicPr>
          <p:cNvPr id="2097153" name="Picture 2" descr="Символика, награды, праздники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/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9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698096" y="1368196"/>
            <a:ext cx="3790777" cy="4906070"/>
          </a:xfrm>
          <a:prstGeom prst="rect"/>
        </p:spPr>
      </p:pic>
      <p:pic>
        <p:nvPicPr>
          <p:cNvPr id="2097180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6664297" y="1919256"/>
            <a:ext cx="4366694" cy="4084517"/>
          </a:xfrm>
          <a:prstGeom prst="rect"/>
        </p:spPr>
      </p:pic>
      <p:sp>
        <p:nvSpPr>
          <p:cNvPr id="1048616" name="TextBox 5"/>
          <p:cNvSpPr txBox="1"/>
          <p:nvPr/>
        </p:nvSpPr>
        <p:spPr>
          <a:xfrm>
            <a:off x="3542263" y="215803"/>
            <a:ext cx="6380480" cy="688340"/>
          </a:xfrm>
          <a:prstGeom prst="rect"/>
          <a:noFill/>
        </p:spPr>
        <p:txBody>
          <a:bodyPr rtlCol="0" wrap="none">
            <a:spAutoFit/>
          </a:bodyPr>
          <a:p>
            <a:r>
              <a:rPr dirty="0" sz="4000" lang="ru-RU" smtClean="0">
                <a:latin typeface="Arial Narrow" panose="020B0606020202030204" pitchFamily="34" charset="0"/>
              </a:rPr>
              <a:t>Информация об обучении</a:t>
            </a:r>
            <a:endParaRPr dirty="0" sz="4000" lang="ru-RU">
              <a:latin typeface="Arial Narrow" panose="020B0606020202030204" pitchFamily="34" charset="0"/>
            </a:endParaRPr>
          </a:p>
        </p:txBody>
      </p:sp>
      <p:cxnSp>
        <p:nvCxnSpPr>
          <p:cNvPr id="3145738" name="Прямая со стрелкой 6"/>
          <p:cNvCxnSpPr>
            <a:cxnSpLocks/>
          </p:cNvCxnSpPr>
          <p:nvPr/>
        </p:nvCxnSpPr>
        <p:spPr>
          <a:xfrm>
            <a:off x="4813069" y="3341716"/>
            <a:ext cx="1267117" cy="0"/>
          </a:xfrm>
          <a:prstGeom prst="straightConnector1"/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1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36925" y="1221970"/>
            <a:ext cx="5440421" cy="4335202"/>
          </a:xfrm>
          <a:prstGeom prst="rect"/>
        </p:spPr>
      </p:pic>
      <p:pic>
        <p:nvPicPr>
          <p:cNvPr id="2097182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7450282" y="1283550"/>
            <a:ext cx="4342594" cy="4212041"/>
          </a:xfrm>
          <a:prstGeom prst="rect"/>
        </p:spPr>
      </p:pic>
      <p:sp>
        <p:nvSpPr>
          <p:cNvPr id="1048617" name="TextBox 5"/>
          <p:cNvSpPr txBox="1"/>
          <p:nvPr/>
        </p:nvSpPr>
        <p:spPr>
          <a:xfrm>
            <a:off x="3542263" y="215803"/>
            <a:ext cx="6380480" cy="688340"/>
          </a:xfrm>
          <a:prstGeom prst="rect"/>
          <a:noFill/>
        </p:spPr>
        <p:txBody>
          <a:bodyPr rtlCol="0" wrap="none">
            <a:spAutoFit/>
          </a:bodyPr>
          <a:p>
            <a:r>
              <a:rPr dirty="0" sz="4000" lang="ru-RU" smtClean="0">
                <a:latin typeface="Arial Narrow" panose="020B0606020202030204" pitchFamily="34" charset="0"/>
              </a:rPr>
              <a:t>Информация об обучении</a:t>
            </a:r>
            <a:endParaRPr dirty="0" sz="4000" lang="ru-RU">
              <a:latin typeface="Arial Narrow" panose="020B0606020202030204" pitchFamily="34" charset="0"/>
            </a:endParaRPr>
          </a:p>
        </p:txBody>
      </p:sp>
      <p:cxnSp>
        <p:nvCxnSpPr>
          <p:cNvPr id="3145739" name="Прямая со стрелкой 6"/>
          <p:cNvCxnSpPr>
            <a:cxnSpLocks/>
          </p:cNvCxnSpPr>
          <p:nvPr/>
        </p:nvCxnSpPr>
        <p:spPr>
          <a:xfrm>
            <a:off x="6086223" y="3225337"/>
            <a:ext cx="1055181" cy="1"/>
          </a:xfrm>
          <a:prstGeom prst="straightConnector1"/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3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65079" y="1428846"/>
            <a:ext cx="4472681" cy="4027500"/>
          </a:xfrm>
          <a:prstGeom prst="rect"/>
        </p:spPr>
      </p:pic>
      <p:pic>
        <p:nvPicPr>
          <p:cNvPr id="2097184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7444393" y="1986743"/>
            <a:ext cx="4333060" cy="2911706"/>
          </a:xfrm>
          <a:prstGeom prst="rect"/>
        </p:spPr>
      </p:pic>
      <p:cxnSp>
        <p:nvCxnSpPr>
          <p:cNvPr id="3145740" name="Прямая со стрелкой 5"/>
          <p:cNvCxnSpPr>
            <a:cxnSpLocks/>
          </p:cNvCxnSpPr>
          <p:nvPr/>
        </p:nvCxnSpPr>
        <p:spPr>
          <a:xfrm flipV="1">
            <a:off x="5459824" y="3333403"/>
            <a:ext cx="1462505" cy="8312"/>
          </a:xfrm>
          <a:prstGeom prst="straightConnector1"/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18" name="TextBox 6"/>
          <p:cNvSpPr txBox="1"/>
          <p:nvPr/>
        </p:nvSpPr>
        <p:spPr>
          <a:xfrm>
            <a:off x="3542263" y="215803"/>
            <a:ext cx="6380480" cy="688340"/>
          </a:xfrm>
          <a:prstGeom prst="rect"/>
          <a:noFill/>
        </p:spPr>
        <p:txBody>
          <a:bodyPr rtlCol="0" wrap="none">
            <a:spAutoFit/>
          </a:bodyPr>
          <a:p>
            <a:r>
              <a:rPr dirty="0" sz="4000" lang="ru-RU" smtClean="0">
                <a:latin typeface="Arial Narrow" panose="020B0606020202030204" pitchFamily="34" charset="0"/>
              </a:rPr>
              <a:t>Информация об обучении</a:t>
            </a:r>
            <a:endParaRPr dirty="0" sz="4000" lang="ru-RU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5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153098" y="1467601"/>
            <a:ext cx="3876102" cy="5390399"/>
          </a:xfrm>
          <a:prstGeom prst="rect"/>
        </p:spPr>
      </p:pic>
      <p:pic>
        <p:nvPicPr>
          <p:cNvPr id="2097186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6919773" y="1184026"/>
            <a:ext cx="4319034" cy="2393437"/>
          </a:xfrm>
          <a:prstGeom prst="rect"/>
        </p:spPr>
      </p:pic>
      <p:pic>
        <p:nvPicPr>
          <p:cNvPr id="2097187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6992465" y="4245123"/>
            <a:ext cx="4371033" cy="2375561"/>
          </a:xfrm>
          <a:prstGeom prst="rect"/>
        </p:spPr>
      </p:pic>
      <p:sp>
        <p:nvSpPr>
          <p:cNvPr id="1048619" name="TextBox 6"/>
          <p:cNvSpPr txBox="1"/>
          <p:nvPr/>
        </p:nvSpPr>
        <p:spPr>
          <a:xfrm>
            <a:off x="3542263" y="215803"/>
            <a:ext cx="5960487" cy="688340"/>
          </a:xfrm>
          <a:prstGeom prst="rect"/>
          <a:noFill/>
        </p:spPr>
        <p:txBody>
          <a:bodyPr rtlCol="0" wrap="none">
            <a:spAutoFit/>
          </a:bodyPr>
          <a:p>
            <a:r>
              <a:rPr dirty="0" sz="4000" lang="ru-RU" smtClean="0">
                <a:latin typeface="Arial Narrow" panose="020B0606020202030204" pitchFamily="34" charset="0"/>
              </a:rPr>
              <a:t>Подтверждение данных</a:t>
            </a:r>
            <a:endParaRPr dirty="0" sz="4000" lang="ru-RU">
              <a:latin typeface="Arial Narrow" panose="020B0606020202030204" pitchFamily="34" charset="0"/>
            </a:endParaRPr>
          </a:p>
        </p:txBody>
      </p:sp>
      <p:cxnSp>
        <p:nvCxnSpPr>
          <p:cNvPr id="3145741" name="Прямая со стрелкой 7"/>
          <p:cNvCxnSpPr>
            <a:cxnSpLocks/>
          </p:cNvCxnSpPr>
          <p:nvPr/>
        </p:nvCxnSpPr>
        <p:spPr>
          <a:xfrm flipV="1">
            <a:off x="5361709" y="2468881"/>
            <a:ext cx="1213658" cy="540326"/>
          </a:xfrm>
          <a:prstGeom prst="straightConnector1"/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42" name="Прямая со стрелкой 10"/>
          <p:cNvCxnSpPr>
            <a:cxnSpLocks/>
          </p:cNvCxnSpPr>
          <p:nvPr/>
        </p:nvCxnSpPr>
        <p:spPr>
          <a:xfrm>
            <a:off x="9079290" y="3628582"/>
            <a:ext cx="1638" cy="565422"/>
          </a:xfrm>
          <a:prstGeom prst="straightConnector1"/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8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14869" y="1720735"/>
            <a:ext cx="5240221" cy="3910011"/>
          </a:xfrm>
          <a:prstGeom prst="rect"/>
        </p:spPr>
      </p:pic>
      <p:pic>
        <p:nvPicPr>
          <p:cNvPr id="2097189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7110065" y="1227683"/>
            <a:ext cx="4403063" cy="4403063"/>
          </a:xfrm>
          <a:prstGeom prst="rect"/>
        </p:spPr>
      </p:pic>
      <p:sp>
        <p:nvSpPr>
          <p:cNvPr id="1048620" name="TextBox 5"/>
          <p:cNvSpPr txBox="1"/>
          <p:nvPr/>
        </p:nvSpPr>
        <p:spPr>
          <a:xfrm>
            <a:off x="3775019" y="149301"/>
            <a:ext cx="5135880" cy="688340"/>
          </a:xfrm>
          <a:prstGeom prst="rect"/>
          <a:noFill/>
        </p:spPr>
        <p:txBody>
          <a:bodyPr rtlCol="0" wrap="none">
            <a:spAutoFit/>
          </a:bodyPr>
          <a:p>
            <a:r>
              <a:rPr dirty="0" sz="4000" lang="ru-RU" smtClean="0">
                <a:latin typeface="Arial Narrow" panose="020B0606020202030204" pitchFamily="34" charset="0"/>
              </a:rPr>
              <a:t>Отправка заявления</a:t>
            </a:r>
            <a:endParaRPr dirty="0" sz="4000" lang="ru-RU">
              <a:latin typeface="Arial Narrow" panose="020B0606020202030204" pitchFamily="34" charset="0"/>
            </a:endParaRPr>
          </a:p>
        </p:txBody>
      </p:sp>
      <p:cxnSp>
        <p:nvCxnSpPr>
          <p:cNvPr id="3145743" name="Прямая со стрелкой 6"/>
          <p:cNvCxnSpPr>
            <a:cxnSpLocks/>
          </p:cNvCxnSpPr>
          <p:nvPr/>
        </p:nvCxnSpPr>
        <p:spPr>
          <a:xfrm>
            <a:off x="5860473" y="3125586"/>
            <a:ext cx="1172095" cy="0"/>
          </a:xfrm>
          <a:prstGeom prst="straightConnector1"/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Заголовок 1"/>
          <p:cNvSpPr>
            <a:spLocks noGrp="1"/>
          </p:cNvSpPr>
          <p:nvPr>
            <p:ph type="title"/>
          </p:nvPr>
        </p:nvSpPr>
        <p:spPr>
          <a:xfrm>
            <a:off x="3668937" y="655105"/>
            <a:ext cx="5274341" cy="1325563"/>
          </a:xfrm>
        </p:spPr>
        <p:txBody>
          <a:bodyPr/>
          <a:p>
            <a:r>
              <a:rPr b="1" dirty="0" lang="ru-RU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Статусы заявлений</a:t>
            </a:r>
            <a:endParaRPr b="1" dirty="0" lang="ru-RU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2097190" name="Рисунок 5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 t="53969" b="30439"/>
          <a:stretch>
            <a:fillRect/>
          </a:stretch>
        </p:blipFill>
        <p:spPr>
          <a:xfrm>
            <a:off x="932402" y="2166613"/>
            <a:ext cx="2943225" cy="680225"/>
          </a:xfrm>
          <a:prstGeom prst="rect"/>
        </p:spPr>
      </p:pic>
      <p:pic>
        <p:nvPicPr>
          <p:cNvPr id="2097191" name="Рисунок 6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2"/>
          <a:srcRect t="45802" b="42175"/>
          <a:stretch>
            <a:fillRect/>
          </a:stretch>
        </p:blipFill>
        <p:spPr>
          <a:xfrm>
            <a:off x="951452" y="3404670"/>
            <a:ext cx="2924175" cy="635620"/>
          </a:xfrm>
          <a:prstGeom prst="rect"/>
        </p:spPr>
      </p:pic>
      <p:pic>
        <p:nvPicPr>
          <p:cNvPr id="2097192" name="Рисунок 7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3"/>
          <a:srcRect t="48311" b="38763"/>
          <a:stretch>
            <a:fillRect/>
          </a:stretch>
        </p:blipFill>
        <p:spPr>
          <a:xfrm>
            <a:off x="976792" y="4456818"/>
            <a:ext cx="2924175" cy="645242"/>
          </a:xfrm>
          <a:prstGeom prst="rect"/>
        </p:spPr>
      </p:pic>
      <p:pic>
        <p:nvPicPr>
          <p:cNvPr id="2097193" name="Рисунок 8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4"/>
          <a:srcRect t="54275" b="32596"/>
          <a:stretch>
            <a:fillRect/>
          </a:stretch>
        </p:blipFill>
        <p:spPr>
          <a:xfrm>
            <a:off x="4559877" y="2813656"/>
            <a:ext cx="2916123" cy="591014"/>
          </a:xfrm>
          <a:prstGeom prst="rect"/>
        </p:spPr>
      </p:pic>
      <p:pic>
        <p:nvPicPr>
          <p:cNvPr id="2097194" name="Рисунок 9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5"/>
          <a:srcRect t="64878" b="12598"/>
          <a:stretch>
            <a:fillRect/>
          </a:stretch>
        </p:blipFill>
        <p:spPr>
          <a:xfrm>
            <a:off x="4559878" y="3887458"/>
            <a:ext cx="2916123" cy="815735"/>
          </a:xfrm>
          <a:prstGeom prst="rect"/>
        </p:spPr>
      </p:pic>
      <p:pic>
        <p:nvPicPr>
          <p:cNvPr id="2097195" name="Рисунок 10"/>
          <p:cNvPicPr>
            <a:picLocks noChangeAspect="1"/>
          </p:cNvPicPr>
          <p:nvPr/>
        </p:nvPicPr>
        <p:blipFill>
          <a:blip xmlns:r="http://schemas.openxmlformats.org/officeDocument/2006/relationships" r:embed="rId6"/>
          <a:stretch>
            <a:fillRect/>
          </a:stretch>
        </p:blipFill>
        <p:spPr>
          <a:xfrm>
            <a:off x="8350286" y="2900696"/>
            <a:ext cx="2847396" cy="787141"/>
          </a:xfrm>
          <a:prstGeom prst="rect"/>
        </p:spPr>
      </p:pic>
      <p:pic>
        <p:nvPicPr>
          <p:cNvPr id="2097196" name="Рисунок 11"/>
          <p:cNvPicPr>
            <a:picLocks noChangeAspect="1"/>
          </p:cNvPicPr>
          <p:nvPr/>
        </p:nvPicPr>
        <p:blipFill>
          <a:blip xmlns:r="http://schemas.openxmlformats.org/officeDocument/2006/relationships" r:embed="rId7"/>
          <a:stretch>
            <a:fillRect/>
          </a:stretch>
        </p:blipFill>
        <p:spPr>
          <a:xfrm>
            <a:off x="8424070" y="3687837"/>
            <a:ext cx="2851671" cy="832988"/>
          </a:xfrm>
          <a:prstGeom prst="rect"/>
        </p:spPr>
      </p:pic>
      <p:sp>
        <p:nvSpPr>
          <p:cNvPr id="1048622" name="TextBox 12"/>
          <p:cNvSpPr txBox="1"/>
          <p:nvPr/>
        </p:nvSpPr>
        <p:spPr>
          <a:xfrm>
            <a:off x="7333405" y="217283"/>
            <a:ext cx="4705370" cy="358140"/>
          </a:xfrm>
          <a:prstGeom prst="rect"/>
          <a:noFill/>
        </p:spPr>
        <p:txBody>
          <a:bodyPr rtlCol="0" wrap="none">
            <a:spAutoFit/>
          </a:bodyPr>
          <a:p>
            <a:r>
              <a:rPr b="1" dirty="0" lang="ru-RU" smtClean="0">
                <a:latin typeface="+mj-lt"/>
                <a:ea typeface="+mj-ea"/>
                <a:cs typeface="+mj-cs"/>
              </a:rPr>
              <a:t>ГКУ </a:t>
            </a:r>
            <a:r>
              <a:rPr b="1" dirty="0" lang="ru-RU">
                <a:latin typeface="+mj-lt"/>
                <a:ea typeface="+mj-ea"/>
                <a:cs typeface="+mj-cs"/>
              </a:rPr>
              <a:t>«Центр </a:t>
            </a:r>
            <a:r>
              <a:rPr b="1" dirty="0" lang="ru-RU" smtClean="0">
                <a:latin typeface="+mj-lt"/>
                <a:ea typeface="+mj-ea"/>
                <a:cs typeface="+mj-cs"/>
              </a:rPr>
              <a:t>цифровой трансформации РТ</a:t>
            </a:r>
            <a:r>
              <a:rPr b="1" dirty="0" lang="ru-RU">
                <a:latin typeface="+mj-lt"/>
                <a:ea typeface="+mj-ea"/>
                <a:cs typeface="+mj-cs"/>
              </a:rPr>
              <a:t>»</a:t>
            </a:r>
          </a:p>
        </p:txBody>
      </p:sp>
      <p:pic>
        <p:nvPicPr>
          <p:cNvPr id="2097197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8" cstate="print"/>
          <a:srcRect l="19799" t="206"/>
          <a:stretch>
            <a:fillRect/>
          </a:stretch>
        </p:blipFill>
        <p:spPr bwMode="auto">
          <a:xfrm>
            <a:off x="11496907" y="189570"/>
            <a:ext cx="505522" cy="419347"/>
          </a:xfrm>
          <a:prstGeom prst="rect"/>
          <a:noFill/>
        </p:spPr>
      </p:pic>
      <p:pic>
        <p:nvPicPr>
          <p:cNvPr id="2097198" name="Picture 2" descr="Символика, награды, праздники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9" cstate="print"/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/>
          <a:noFill/>
        </p:spPr>
      </p:pic>
      <p:pic>
        <p:nvPicPr>
          <p:cNvPr id="2097199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10" cstate="print"/>
          <a:srcRect l="19799" t="206"/>
          <a:stretch>
            <a:fillRect/>
          </a:stretch>
        </p:blipFill>
        <p:spPr bwMode="auto">
          <a:xfrm>
            <a:off x="1067361" y="29016"/>
            <a:ext cx="1344369" cy="1115197"/>
          </a:xfrm>
          <a:prstGeom prst="rect"/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Объект 2"/>
          <p:cNvSpPr>
            <a:spLocks noGrp="1"/>
          </p:cNvSpPr>
          <p:nvPr>
            <p:ph idx="1"/>
          </p:nvPr>
        </p:nvSpPr>
        <p:spPr>
          <a:xfrm>
            <a:off x="3678044" y="5076312"/>
            <a:ext cx="7818863" cy="1553087"/>
          </a:xfr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Autofit/>
          </a:bodyPr>
          <a:p>
            <a:pPr algn="just" indent="0" marL="0">
              <a:buNone/>
            </a:pPr>
            <a:r>
              <a:rPr dirty="0" sz="2400" lang="ru-RU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 </a:t>
            </a:r>
            <a:r>
              <a:rPr b="1" dirty="0" sz="2400" lang="ru-RU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18 марта </a:t>
            </a:r>
            <a:r>
              <a:rPr dirty="0" sz="2400" lang="ru-RU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 ЕПГУ доступен функционал формирования гражданами черновиков заявление по Услуге.</a:t>
            </a:r>
            <a:endParaRPr b="1" dirty="0" sz="2400" lang="ru-RU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algn="just" indent="0" marL="0">
              <a:buNone/>
            </a:pPr>
            <a:r>
              <a:rPr b="1" dirty="0" sz="2400" lang="ru-RU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1 апреля </a:t>
            </a:r>
            <a:r>
              <a:rPr dirty="0" sz="2400" lang="ru-RU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в личном кабинете появится возможность отправить заявление. </a:t>
            </a:r>
            <a:endParaRPr dirty="0" sz="2400" lang="ru-RU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2097158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01316" y="1777904"/>
            <a:ext cx="7094485" cy="3010830"/>
          </a:xfrm>
          <a:prstGeom prst="rect"/>
        </p:spPr>
      </p:pic>
      <p:sp>
        <p:nvSpPr>
          <p:cNvPr id="1048605" name="Заголовок 1"/>
          <p:cNvSpPr>
            <a:spLocks noGrp="1"/>
          </p:cNvSpPr>
          <p:nvPr>
            <p:ph type="title"/>
          </p:nvPr>
        </p:nvSpPr>
        <p:spPr>
          <a:xfrm>
            <a:off x="2463211" y="580881"/>
            <a:ext cx="7689327" cy="1325563"/>
          </a:xfrm>
        </p:spPr>
        <p:txBody>
          <a:bodyPr/>
          <a:p>
            <a:r>
              <a:rPr b="1" dirty="0" lang="ru-RU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Создание черновика заявления</a:t>
            </a:r>
            <a:endParaRPr b="1" dirty="0" lang="ru-RU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048606" name="TextBox 6"/>
          <p:cNvSpPr txBox="1"/>
          <p:nvPr/>
        </p:nvSpPr>
        <p:spPr>
          <a:xfrm>
            <a:off x="7333405" y="217283"/>
            <a:ext cx="4705370" cy="358140"/>
          </a:xfrm>
          <a:prstGeom prst="rect"/>
          <a:noFill/>
        </p:spPr>
        <p:txBody>
          <a:bodyPr rtlCol="0" wrap="none">
            <a:spAutoFit/>
          </a:bodyPr>
          <a:p>
            <a:r>
              <a:rPr b="1" dirty="0" lang="ru-RU" smtClean="0">
                <a:latin typeface="+mj-lt"/>
                <a:ea typeface="+mj-ea"/>
                <a:cs typeface="+mj-cs"/>
              </a:rPr>
              <a:t>ГКУ </a:t>
            </a:r>
            <a:r>
              <a:rPr b="1" dirty="0" lang="ru-RU">
                <a:latin typeface="+mj-lt"/>
                <a:ea typeface="+mj-ea"/>
                <a:cs typeface="+mj-cs"/>
              </a:rPr>
              <a:t>«Центр </a:t>
            </a:r>
            <a:r>
              <a:rPr b="1" dirty="0" lang="ru-RU" smtClean="0">
                <a:latin typeface="+mj-lt"/>
                <a:ea typeface="+mj-ea"/>
                <a:cs typeface="+mj-cs"/>
              </a:rPr>
              <a:t>цифровой трансформации РТ</a:t>
            </a:r>
            <a:r>
              <a:rPr b="1" dirty="0" lang="ru-RU">
                <a:latin typeface="+mj-lt"/>
                <a:ea typeface="+mj-ea"/>
                <a:cs typeface="+mj-cs"/>
              </a:rPr>
              <a:t>»</a:t>
            </a:r>
          </a:p>
        </p:txBody>
      </p:sp>
      <p:pic>
        <p:nvPicPr>
          <p:cNvPr id="2097159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2" cstate="print"/>
          <a:srcRect l="19799" t="206"/>
          <a:stretch>
            <a:fillRect/>
          </a:stretch>
        </p:blipFill>
        <p:spPr bwMode="auto">
          <a:xfrm>
            <a:off x="11496907" y="189570"/>
            <a:ext cx="505522" cy="419347"/>
          </a:xfrm>
          <a:prstGeom prst="rect"/>
          <a:noFill/>
        </p:spPr>
      </p:pic>
      <p:pic>
        <p:nvPicPr>
          <p:cNvPr id="2097160" name="Picture 2" descr="Символика, награды, праздники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3" cstate="print"/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/>
          <a:noFill/>
        </p:spPr>
      </p:pic>
      <p:pic>
        <p:nvPicPr>
          <p:cNvPr id="2097161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xmlns:r="http://schemas.openxmlformats.org/officeDocument/2006/relationships" r:embed="rId4" cstate="print"/>
          <a:srcRect l="19799" t="206"/>
          <a:stretch>
            <a:fillRect/>
          </a:stretch>
        </p:blipFill>
        <p:spPr bwMode="auto">
          <a:xfrm>
            <a:off x="1067361" y="29016"/>
            <a:ext cx="1344369" cy="1115197"/>
          </a:xfrm>
          <a:prstGeom prst="rect"/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2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914415" y="1404851"/>
            <a:ext cx="3931511" cy="4786480"/>
          </a:xfrm>
          <a:prstGeom prst="rect"/>
        </p:spPr>
      </p:pic>
      <p:pic>
        <p:nvPicPr>
          <p:cNvPr id="2097163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6899957" y="1620806"/>
            <a:ext cx="4347163" cy="4354569"/>
          </a:xfrm>
          <a:prstGeom prst="rect"/>
        </p:spPr>
      </p:pic>
      <p:cxnSp>
        <p:nvCxnSpPr>
          <p:cNvPr id="3145729" name="Прямая со стрелкой 6"/>
          <p:cNvCxnSpPr>
            <a:cxnSpLocks/>
          </p:cNvCxnSpPr>
          <p:nvPr/>
        </p:nvCxnSpPr>
        <p:spPr>
          <a:xfrm>
            <a:off x="5386647" y="3715789"/>
            <a:ext cx="1138844" cy="0"/>
          </a:xfrm>
          <a:prstGeom prst="straightConnector1"/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07" name="TextBox 7"/>
          <p:cNvSpPr txBox="1"/>
          <p:nvPr/>
        </p:nvSpPr>
        <p:spPr>
          <a:xfrm>
            <a:off x="5004262" y="116380"/>
            <a:ext cx="1973580" cy="688340"/>
          </a:xfrm>
          <a:prstGeom prst="rect"/>
          <a:noFill/>
        </p:spPr>
        <p:txBody>
          <a:bodyPr rtlCol="0" wrap="none">
            <a:spAutoFit/>
          </a:bodyPr>
          <a:p>
            <a:r>
              <a:rPr dirty="0" sz="4000" lang="ru-RU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Начало</a:t>
            </a:r>
            <a:endParaRPr dirty="0" sz="4000" lang="ru-RU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4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15822" y="1970116"/>
            <a:ext cx="4579642" cy="3293226"/>
          </a:xfrm>
          <a:prstGeom prst="rect"/>
        </p:spPr>
      </p:pic>
      <p:pic>
        <p:nvPicPr>
          <p:cNvPr id="2097165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7341185" y="1013247"/>
            <a:ext cx="3485457" cy="3081098"/>
          </a:xfrm>
          <a:prstGeom prst="rect"/>
        </p:spPr>
      </p:pic>
      <p:pic>
        <p:nvPicPr>
          <p:cNvPr id="2097166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7341185" y="4401589"/>
            <a:ext cx="3657686" cy="2343298"/>
          </a:xfrm>
          <a:prstGeom prst="rect"/>
        </p:spPr>
      </p:pic>
      <p:cxnSp>
        <p:nvCxnSpPr>
          <p:cNvPr id="3145730" name="Прямая со стрелкой 6"/>
          <p:cNvCxnSpPr>
            <a:cxnSpLocks/>
          </p:cNvCxnSpPr>
          <p:nvPr/>
        </p:nvCxnSpPr>
        <p:spPr>
          <a:xfrm flipV="1">
            <a:off x="5540573" y="2487294"/>
            <a:ext cx="1217674" cy="438787"/>
          </a:xfrm>
          <a:prstGeom prst="straightConnector1"/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1" name="Прямая со стрелкой 8"/>
          <p:cNvCxnSpPr>
            <a:cxnSpLocks/>
          </p:cNvCxnSpPr>
          <p:nvPr/>
        </p:nvCxnSpPr>
        <p:spPr>
          <a:xfrm>
            <a:off x="5598691" y="4320813"/>
            <a:ext cx="1101437" cy="673331"/>
          </a:xfrm>
          <a:prstGeom prst="straightConnector1"/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08" name="TextBox 10"/>
          <p:cNvSpPr txBox="1"/>
          <p:nvPr/>
        </p:nvSpPr>
        <p:spPr>
          <a:xfrm rot="20408841">
            <a:off x="5773545" y="2308223"/>
            <a:ext cx="487679" cy="358142"/>
          </a:xfrm>
          <a:prstGeom prst="rect"/>
          <a:noFill/>
        </p:spPr>
        <p:txBody>
          <a:bodyPr rtlCol="0" wrap="none">
            <a:spAutoFit/>
          </a:bodyPr>
          <a:p>
            <a:r>
              <a:rPr dirty="0" lang="ru-RU" smtClean="0">
                <a:latin typeface="Arial Narrow" panose="020B0606020202030204" pitchFamily="34" charset="0"/>
              </a:rPr>
              <a:t>Да</a:t>
            </a:r>
            <a:endParaRPr dirty="0" lang="ru-RU">
              <a:latin typeface="Arial Narrow" panose="020B0606020202030204" pitchFamily="34" charset="0"/>
            </a:endParaRPr>
          </a:p>
        </p:txBody>
      </p:sp>
      <p:sp>
        <p:nvSpPr>
          <p:cNvPr id="1048609" name="TextBox 11"/>
          <p:cNvSpPr txBox="1"/>
          <p:nvPr/>
        </p:nvSpPr>
        <p:spPr>
          <a:xfrm rot="1864516">
            <a:off x="5975910" y="4310802"/>
            <a:ext cx="588039" cy="358140"/>
          </a:xfrm>
          <a:prstGeom prst="rect"/>
          <a:noFill/>
        </p:spPr>
        <p:txBody>
          <a:bodyPr rtlCol="0" wrap="none">
            <a:spAutoFit/>
          </a:bodyPr>
          <a:p>
            <a:r>
              <a:rPr dirty="0" lang="ru-RU" smtClean="0">
                <a:latin typeface="Arial Narrow" panose="020B0606020202030204" pitchFamily="34" charset="0"/>
              </a:rPr>
              <a:t>Нет</a:t>
            </a:r>
            <a:endParaRPr dirty="0" lang="ru-RU">
              <a:latin typeface="Arial Narrow" panose="020B0606020202030204" pitchFamily="34" charset="0"/>
            </a:endParaRPr>
          </a:p>
        </p:txBody>
      </p:sp>
      <p:sp>
        <p:nvSpPr>
          <p:cNvPr id="1048610" name="TextBox 13"/>
          <p:cNvSpPr txBox="1"/>
          <p:nvPr/>
        </p:nvSpPr>
        <p:spPr>
          <a:xfrm>
            <a:off x="3438264" y="190677"/>
            <a:ext cx="6502717" cy="688340"/>
          </a:xfrm>
          <a:prstGeom prst="rect"/>
          <a:noFill/>
        </p:spPr>
        <p:txBody>
          <a:bodyPr rtlCol="0" wrap="none">
            <a:spAutoFit/>
          </a:bodyPr>
          <a:p>
            <a:r>
              <a:rPr dirty="0" sz="4000" lang="ru-RU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Наличие/отсутствие льгот</a:t>
            </a:r>
            <a:endParaRPr dirty="0" sz="4000" lang="ru-RU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7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49505" y="1886990"/>
            <a:ext cx="4764015" cy="2712633"/>
          </a:xfrm>
          <a:prstGeom prst="rect"/>
        </p:spPr>
      </p:pic>
      <p:pic>
        <p:nvPicPr>
          <p:cNvPr id="2097168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7224799" y="1612819"/>
            <a:ext cx="3606685" cy="4194226"/>
          </a:xfrm>
          <a:prstGeom prst="rect"/>
        </p:spPr>
      </p:pic>
      <p:cxnSp>
        <p:nvCxnSpPr>
          <p:cNvPr id="3145732" name="Прямая со стрелкой 5"/>
          <p:cNvCxnSpPr>
            <a:cxnSpLocks/>
          </p:cNvCxnSpPr>
          <p:nvPr/>
        </p:nvCxnSpPr>
        <p:spPr>
          <a:xfrm>
            <a:off x="5611090" y="3399905"/>
            <a:ext cx="1138844" cy="0"/>
          </a:xfrm>
          <a:prstGeom prst="straightConnector1"/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11" name="TextBox 6"/>
          <p:cNvSpPr txBox="1"/>
          <p:nvPr/>
        </p:nvSpPr>
        <p:spPr>
          <a:xfrm>
            <a:off x="4339243" y="182882"/>
            <a:ext cx="3809920" cy="688340"/>
          </a:xfrm>
          <a:prstGeom prst="rect"/>
          <a:noFill/>
        </p:spPr>
        <p:txBody>
          <a:bodyPr rtlCol="0" wrap="none">
            <a:spAutoFit/>
          </a:bodyPr>
          <a:p>
            <a:r>
              <a:rPr dirty="0" sz="4000" lang="ru-RU" smtClean="0">
                <a:latin typeface="Arial Narrow" panose="020B0606020202030204" pitchFamily="34" charset="0"/>
              </a:rPr>
              <a:t>Выбор родства</a:t>
            </a:r>
            <a:endParaRPr dirty="0" sz="4000" lang="ru-RU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9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11401" y="1622177"/>
            <a:ext cx="5526434" cy="3270746"/>
          </a:xfrm>
          <a:prstGeom prst="rect"/>
        </p:spPr>
      </p:pic>
      <p:pic>
        <p:nvPicPr>
          <p:cNvPr id="2097170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6778455" y="1861011"/>
            <a:ext cx="5217569" cy="2793078"/>
          </a:xfrm>
          <a:prstGeom prst="rect"/>
        </p:spPr>
      </p:pic>
      <p:cxnSp>
        <p:nvCxnSpPr>
          <p:cNvPr id="3145733" name="Прямая со стрелкой 5"/>
          <p:cNvCxnSpPr>
            <a:cxnSpLocks/>
          </p:cNvCxnSpPr>
          <p:nvPr/>
        </p:nvCxnSpPr>
        <p:spPr>
          <a:xfrm>
            <a:off x="5731050" y="3233650"/>
            <a:ext cx="1047405" cy="0"/>
          </a:xfrm>
          <a:prstGeom prst="straightConnector1"/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12" name="TextBox 7"/>
          <p:cNvSpPr txBox="1"/>
          <p:nvPr/>
        </p:nvSpPr>
        <p:spPr>
          <a:xfrm>
            <a:off x="4282096" y="227972"/>
            <a:ext cx="4767580" cy="688340"/>
          </a:xfrm>
          <a:prstGeom prst="rect"/>
          <a:noFill/>
        </p:spPr>
        <p:txBody>
          <a:bodyPr rtlCol="0" wrap="none">
            <a:spAutoFit/>
          </a:bodyPr>
          <a:p>
            <a:r>
              <a:rPr dirty="0" sz="4000" lang="ru-RU" smtClean="0">
                <a:latin typeface="Arial Narrow" panose="020B0606020202030204" pitchFamily="34" charset="0"/>
              </a:rPr>
              <a:t>Адрес регистрации</a:t>
            </a:r>
            <a:endParaRPr dirty="0" sz="4000" lang="ru-RU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1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658955" y="1161652"/>
            <a:ext cx="5056044" cy="2130534"/>
          </a:xfrm>
          <a:prstGeom prst="rect"/>
        </p:spPr>
      </p:pic>
      <p:pic>
        <p:nvPicPr>
          <p:cNvPr id="2097172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505171" y="3924902"/>
            <a:ext cx="5363615" cy="2933098"/>
          </a:xfrm>
          <a:prstGeom prst="rect"/>
        </p:spPr>
      </p:pic>
      <p:cxnSp>
        <p:nvCxnSpPr>
          <p:cNvPr id="3145734" name="Прямая со стрелкой 5"/>
          <p:cNvCxnSpPr>
            <a:cxnSpLocks/>
          </p:cNvCxnSpPr>
          <p:nvPr/>
        </p:nvCxnSpPr>
        <p:spPr>
          <a:xfrm>
            <a:off x="3186977" y="3411161"/>
            <a:ext cx="1" cy="492877"/>
          </a:xfrm>
          <a:prstGeom prst="straightConnector1"/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5" name="Прямая со стрелкой 9"/>
          <p:cNvCxnSpPr>
            <a:cxnSpLocks/>
          </p:cNvCxnSpPr>
          <p:nvPr/>
        </p:nvCxnSpPr>
        <p:spPr>
          <a:xfrm flipV="1">
            <a:off x="6274678" y="4056611"/>
            <a:ext cx="1206777" cy="825905"/>
          </a:xfrm>
          <a:prstGeom prst="straightConnector1"/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13" name="TextBox 11"/>
          <p:cNvSpPr txBox="1"/>
          <p:nvPr/>
        </p:nvSpPr>
        <p:spPr>
          <a:xfrm>
            <a:off x="4282096" y="227972"/>
            <a:ext cx="4767580" cy="688340"/>
          </a:xfrm>
          <a:prstGeom prst="rect"/>
          <a:noFill/>
        </p:spPr>
        <p:txBody>
          <a:bodyPr rtlCol="0" wrap="none">
            <a:spAutoFit/>
          </a:bodyPr>
          <a:p>
            <a:r>
              <a:rPr dirty="0" sz="4000" lang="ru-RU" smtClean="0">
                <a:latin typeface="Arial Narrow" panose="020B0606020202030204" pitchFamily="34" charset="0"/>
              </a:rPr>
              <a:t>Адрес регистрации</a:t>
            </a:r>
            <a:endParaRPr dirty="0" sz="4000" lang="ru-RU">
              <a:latin typeface="Arial Narrow" panose="020B0606020202030204" pitchFamily="34" charset="0"/>
            </a:endParaRPr>
          </a:p>
        </p:txBody>
      </p:sp>
      <p:pic>
        <p:nvPicPr>
          <p:cNvPr id="2097173" name="Рисунок 12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7887347" y="1276675"/>
            <a:ext cx="3873817" cy="4988720"/>
          </a:xfrm>
          <a:prstGeom prst="rect"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4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6134181" y="1292457"/>
            <a:ext cx="3645823" cy="2320069"/>
          </a:xfrm>
          <a:prstGeom prst="rect"/>
        </p:spPr>
      </p:pic>
      <p:pic>
        <p:nvPicPr>
          <p:cNvPr id="2097175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8364416" y="3657186"/>
            <a:ext cx="3465455" cy="2857480"/>
          </a:xfrm>
          <a:prstGeom prst="rect"/>
        </p:spPr>
      </p:pic>
      <p:pic>
        <p:nvPicPr>
          <p:cNvPr id="2097176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490104" y="1292457"/>
            <a:ext cx="4065269" cy="5222209"/>
          </a:xfrm>
          <a:prstGeom prst="rect"/>
        </p:spPr>
      </p:pic>
      <p:sp>
        <p:nvSpPr>
          <p:cNvPr id="1048614" name="TextBox 6"/>
          <p:cNvSpPr txBox="1"/>
          <p:nvPr/>
        </p:nvSpPr>
        <p:spPr>
          <a:xfrm>
            <a:off x="3542263" y="215803"/>
            <a:ext cx="5792311" cy="688340"/>
          </a:xfrm>
          <a:prstGeom prst="rect"/>
          <a:noFill/>
        </p:spPr>
        <p:txBody>
          <a:bodyPr rtlCol="0" wrap="none">
            <a:spAutoFit/>
          </a:bodyPr>
          <a:p>
            <a:r>
              <a:rPr dirty="0" sz="4000" lang="ru-RU" smtClean="0">
                <a:latin typeface="Arial Narrow" panose="020B0606020202030204" pitchFamily="34" charset="0"/>
              </a:rPr>
              <a:t>Информация о ребенке</a:t>
            </a:r>
            <a:endParaRPr dirty="0" sz="4000" lang="ru-RU">
              <a:latin typeface="Arial Narrow" panose="020B0606020202030204" pitchFamily="34" charset="0"/>
            </a:endParaRPr>
          </a:p>
        </p:txBody>
      </p:sp>
      <p:cxnSp>
        <p:nvCxnSpPr>
          <p:cNvPr id="3145736" name="Прямая со стрелкой 7"/>
          <p:cNvCxnSpPr>
            <a:cxnSpLocks/>
          </p:cNvCxnSpPr>
          <p:nvPr/>
        </p:nvCxnSpPr>
        <p:spPr>
          <a:xfrm flipV="1">
            <a:off x="4763193" y="3309847"/>
            <a:ext cx="839586" cy="1355389"/>
          </a:xfrm>
          <a:prstGeom prst="straightConnector1"/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7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159624" y="2094247"/>
            <a:ext cx="3304312" cy="2815717"/>
          </a:xfrm>
          <a:prstGeom prst="rect"/>
        </p:spPr>
      </p:pic>
      <p:pic>
        <p:nvPicPr>
          <p:cNvPr id="2097178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6342350" y="2074765"/>
            <a:ext cx="4946545" cy="2854683"/>
          </a:xfrm>
          <a:prstGeom prst="rect"/>
        </p:spPr>
      </p:pic>
      <p:sp>
        <p:nvSpPr>
          <p:cNvPr id="1048615" name="TextBox 5"/>
          <p:cNvSpPr txBox="1"/>
          <p:nvPr/>
        </p:nvSpPr>
        <p:spPr>
          <a:xfrm>
            <a:off x="3542263" y="215803"/>
            <a:ext cx="5792311" cy="688340"/>
          </a:xfrm>
          <a:prstGeom prst="rect"/>
          <a:noFill/>
        </p:spPr>
        <p:txBody>
          <a:bodyPr rtlCol="0" wrap="none">
            <a:spAutoFit/>
          </a:bodyPr>
          <a:p>
            <a:r>
              <a:rPr dirty="0" sz="4000" lang="ru-RU" smtClean="0">
                <a:latin typeface="Arial Narrow" panose="020B0606020202030204" pitchFamily="34" charset="0"/>
              </a:rPr>
              <a:t>Информация о ребенке</a:t>
            </a:r>
            <a:endParaRPr dirty="0" sz="4000" lang="ru-RU">
              <a:latin typeface="Arial Narrow" panose="020B0606020202030204" pitchFamily="34" charset="0"/>
            </a:endParaRPr>
          </a:p>
        </p:txBody>
      </p:sp>
      <p:cxnSp>
        <p:nvCxnSpPr>
          <p:cNvPr id="3145737" name="Прямая со стрелкой 6"/>
          <p:cNvCxnSpPr>
            <a:cxnSpLocks/>
          </p:cNvCxnSpPr>
          <p:nvPr/>
        </p:nvCxnSpPr>
        <p:spPr>
          <a:xfrm>
            <a:off x="4813069" y="3341716"/>
            <a:ext cx="1267117" cy="0"/>
          </a:xfrm>
          <a:prstGeom prst="straightConnector1"/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Презентация PowerPoint</dc:title>
  <dc:creator>Romanova_A</dc:creator>
  <cp:lastModifiedBy>VLADA K.</cp:lastModifiedBy>
  <dcterms:created xsi:type="dcterms:W3CDTF">2024-03-20T02:09:14Z</dcterms:created>
  <dcterms:modified xsi:type="dcterms:W3CDTF">2024-03-30T19:23:08Z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04543f292e6241fa9532b639a248133e</vt:lpwstr>
  </property>
</Properties>
</file>