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1"/>
  </p:sldMasterIdLst>
  <p:notesMasterIdLst>
    <p:notesMasterId r:id="rId4"/>
  </p:notesMasterIdLst>
  <p:sldIdLst>
    <p:sldId id="354" r:id="rId2"/>
    <p:sldId id="352" r:id="rId3"/>
  </p:sldIdLst>
  <p:sldSz cx="9144000" cy="5143500" type="screen16x9"/>
  <p:notesSz cx="6797675" cy="99266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guide id="3" orient="horz" pos="16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8246E"/>
    <a:srgbClr val="009900"/>
    <a:srgbClr val="006600"/>
    <a:srgbClr val="008000"/>
    <a:srgbClr val="5DFFA6"/>
    <a:srgbClr val="B2C7E0"/>
    <a:srgbClr val="DBE7C3"/>
    <a:srgbClr val="00B85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D7B26C5-4107-4FEC-AEDC-1716B250A1EF}" styleName="Светлый стиль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7E9639D4-E3E2-4D34-9284-5A2195B3D0D7}" styleName="Светлый стиль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6404" autoAdjust="0"/>
  </p:normalViewPr>
  <p:slideViewPr>
    <p:cSldViewPr>
      <p:cViewPr>
        <p:scale>
          <a:sx n="107" d="100"/>
          <a:sy n="107" d="100"/>
        </p:scale>
        <p:origin x="-84" y="-720"/>
      </p:cViewPr>
      <p:guideLst>
        <p:guide orient="horz" pos="2160"/>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5" y="2"/>
            <a:ext cx="2945659" cy="496332"/>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0448" y="2"/>
            <a:ext cx="2945659" cy="496332"/>
          </a:xfrm>
          <a:prstGeom prst="rect">
            <a:avLst/>
          </a:prstGeom>
        </p:spPr>
        <p:txBody>
          <a:bodyPr vert="horz" lIns="91440" tIns="45720" rIns="91440" bIns="45720" rtlCol="0"/>
          <a:lstStyle>
            <a:lvl1pPr algn="r">
              <a:defRPr sz="1200"/>
            </a:lvl1pPr>
          </a:lstStyle>
          <a:p>
            <a:fld id="{868046F2-944B-4F90-BD18-F60E57C1B3F9}" type="datetimeFigureOut">
              <a:rPr lang="ru-RU" smtClean="0"/>
              <a:t>25.02.2021</a:t>
            </a:fld>
            <a:endParaRPr lang="ru-RU"/>
          </a:p>
        </p:txBody>
      </p:sp>
      <p:sp>
        <p:nvSpPr>
          <p:cNvPr id="4" name="Образ слайда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768" y="4715154"/>
            <a:ext cx="5438140" cy="4466987"/>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5" y="9428586"/>
            <a:ext cx="2945659" cy="496332"/>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8" y="9428586"/>
            <a:ext cx="2945659" cy="496332"/>
          </a:xfrm>
          <a:prstGeom prst="rect">
            <a:avLst/>
          </a:prstGeom>
        </p:spPr>
        <p:txBody>
          <a:bodyPr vert="horz" lIns="91440" tIns="45720" rIns="91440" bIns="45720" rtlCol="0" anchor="b"/>
          <a:lstStyle>
            <a:lvl1pPr algn="r">
              <a:defRPr sz="1200"/>
            </a:lvl1pPr>
          </a:lstStyle>
          <a:p>
            <a:fld id="{466CA857-7694-4636-8871-A9C2DD9E7965}" type="slidenum">
              <a:rPr lang="ru-RU" smtClean="0"/>
              <a:t>‹#›</a:t>
            </a:fld>
            <a:endParaRPr lang="ru-RU"/>
          </a:p>
        </p:txBody>
      </p:sp>
    </p:spTree>
    <p:extLst>
      <p:ext uri="{BB962C8B-B14F-4D97-AF65-F5344CB8AC3E}">
        <p14:creationId xmlns:p14="http://schemas.microsoft.com/office/powerpoint/2010/main" val="19730199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597819"/>
            <a:ext cx="7772400" cy="1102519"/>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2FD79353-59B3-41D4-A1A9-DC36E0CFDD13}" type="datetime1">
              <a:rPr lang="ru-RU" smtClean="0"/>
              <a:t>25.02.2021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831458408"/>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88692BE-808A-414F-AD5F-AEE5D3A9CEA8}" type="datetime1">
              <a:rPr lang="ru-RU" smtClean="0"/>
              <a:t>25.02.2021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4509963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05979"/>
            <a:ext cx="2057400" cy="4388644"/>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05979"/>
            <a:ext cx="6019800" cy="438864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5E358C6-E46C-428F-ABEE-3593A2D07975}" type="datetime1">
              <a:rPr lang="ru-RU" smtClean="0"/>
              <a:t>25.02.2021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33204200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B2A0A5D-9805-43FA-9255-6400C57A3AC5}" type="datetime1">
              <a:rPr lang="ru-RU" smtClean="0"/>
              <a:t>25.02.2021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44916484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3305176"/>
            <a:ext cx="7772400" cy="1021556"/>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615774A-4755-4C13-96F3-4FC371D4284E}" type="datetime1">
              <a:rPr lang="ru-RU" smtClean="0"/>
              <a:t>25.02.2021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6122462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0ABD3466-641E-44E7-9A05-B89B6B0207ED}" type="datetime1">
              <a:rPr lang="ru-RU" smtClean="0"/>
              <a:t>25.02.2021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3226079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CB4EFC2D-38A6-4D8B-8B37-4B7EC6CF721F}" type="datetime1">
              <a:rPr lang="ru-RU" smtClean="0"/>
              <a:t>25.02.2021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20964642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68AE3D3D-E080-4E59-8BE3-528D038019C5}" type="datetime1">
              <a:rPr lang="ru-RU" smtClean="0"/>
              <a:t>25.02.2021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9310659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E10920C-B0CF-4CB3-A3D4-8DD2C3948F8A}" type="datetime1">
              <a:rPr lang="ru-RU" smtClean="0"/>
              <a:t>25.02.2021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3243044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1" y="204787"/>
            <a:ext cx="3008313" cy="871538"/>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7D67A621-1EA3-4D43-B93C-E3EAB5876F0E}" type="datetime1">
              <a:rPr lang="ru-RU" smtClean="0"/>
              <a:t>25.02.2021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4050600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3600450"/>
            <a:ext cx="5486400" cy="425054"/>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sp>
        <p:nvSpPr>
          <p:cNvPr id="4" name="Текст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91F271C5-520E-4302-A0B1-440D127E6EE5}" type="datetime1">
              <a:rPr lang="ru-RU" smtClean="0"/>
              <a:t>25.02.2021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8591406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205978"/>
            <a:ext cx="8075240" cy="85725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611560" y="1200151"/>
            <a:ext cx="8075240" cy="3394472"/>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61156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CBE867B1-6445-4213-9600-44A6D43D5580}" type="datetime1">
              <a:rPr lang="ru-RU" smtClean="0"/>
              <a:t>25.02.2021</a:t>
            </a:fld>
            <a:endParaRPr lang="ru-RU"/>
          </a:p>
        </p:txBody>
      </p:sp>
      <p:sp>
        <p:nvSpPr>
          <p:cNvPr id="5" name="Нижний колонтитул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7010400" y="105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extLst>
      <p:ext uri="{BB962C8B-B14F-4D97-AF65-F5344CB8AC3E}">
        <p14:creationId xmlns:p14="http://schemas.microsoft.com/office/powerpoint/2010/main" val="68814635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png"/><Relationship Id="rId7"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4.xml"/><Relationship Id="rId6" Type="http://schemas.openxmlformats.org/officeDocument/2006/relationships/image" Target="../media/image6.jpeg"/><Relationship Id="rId5" Type="http://schemas.openxmlformats.org/officeDocument/2006/relationships/image" Target="../media/image5.jpeg"/><Relationship Id="rId10" Type="http://schemas.openxmlformats.org/officeDocument/2006/relationships/image" Target="../media/image10.jpeg"/><Relationship Id="rId4" Type="http://schemas.openxmlformats.org/officeDocument/2006/relationships/image" Target="../media/image4.jpeg"/><Relationship Id="rId9" Type="http://schemas.openxmlformats.org/officeDocument/2006/relationships/image" Target="../media/image9.jpeg"/></Relationships>
</file>

<file path=ppt/slides/_rels/slide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png"/><Relationship Id="rId1" Type="http://schemas.openxmlformats.org/officeDocument/2006/relationships/slideLayout" Target="../slideLayouts/slideLayout8.xml"/><Relationship Id="rId5" Type="http://schemas.openxmlformats.org/officeDocument/2006/relationships/image" Target="../media/image13.jpeg"/><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205978"/>
            <a:ext cx="8075240" cy="349548"/>
          </a:xfrm>
        </p:spPr>
        <p:txBody>
          <a:bodyPr>
            <a:normAutofit fontScale="90000"/>
          </a:bodyPr>
          <a:lstStyle/>
          <a:p>
            <a:r>
              <a:rPr lang="ru-RU" sz="2000" dirty="0" smtClean="0">
                <a:solidFill>
                  <a:srgbClr val="002060"/>
                </a:solidFill>
                <a:latin typeface="Times New Roman" panose="02020603050405020304" pitchFamily="18" charset="0"/>
                <a:cs typeface="Times New Roman" panose="02020603050405020304" pitchFamily="18" charset="0"/>
              </a:rPr>
              <a:t>ФОТОРЕПОРТАЖ </a:t>
            </a:r>
            <a:r>
              <a:rPr lang="ru-RU" sz="1600" b="0" dirty="0" smtClean="0">
                <a:solidFill>
                  <a:srgbClr val="002060"/>
                </a:solidFill>
                <a:latin typeface="Times New Roman" panose="02020603050405020304" pitchFamily="18" charset="0"/>
                <a:cs typeface="Times New Roman" panose="02020603050405020304" pitchFamily="18" charset="0"/>
              </a:rPr>
              <a:t/>
            </a:r>
            <a:br>
              <a:rPr lang="ru-RU" sz="1600" b="0" dirty="0" smtClean="0">
                <a:solidFill>
                  <a:srgbClr val="002060"/>
                </a:solidFill>
                <a:latin typeface="Times New Roman" panose="02020603050405020304" pitchFamily="18" charset="0"/>
                <a:cs typeface="Times New Roman" panose="02020603050405020304" pitchFamily="18" charset="0"/>
              </a:rPr>
            </a:br>
            <a:r>
              <a:rPr lang="ru-RU" sz="2000" dirty="0">
                <a:solidFill>
                  <a:srgbClr val="002060"/>
                </a:solidFill>
                <a:latin typeface="Times New Roman" panose="02020603050405020304" pitchFamily="18" charset="0"/>
                <a:cs typeface="Times New Roman" panose="02020603050405020304" pitchFamily="18" charset="0"/>
              </a:rPr>
              <a:t>МБОУ «Гимназия </a:t>
            </a:r>
            <a:r>
              <a:rPr lang="ru-RU" sz="2000" dirty="0" smtClean="0">
                <a:solidFill>
                  <a:srgbClr val="002060"/>
                </a:solidFill>
                <a:latin typeface="Times New Roman" panose="02020603050405020304" pitchFamily="18" charset="0"/>
                <a:cs typeface="Times New Roman" panose="02020603050405020304" pitchFamily="18" charset="0"/>
              </a:rPr>
              <a:t>№90» </a:t>
            </a:r>
            <a:r>
              <a:rPr lang="ru-RU" sz="2000" dirty="0">
                <a:solidFill>
                  <a:srgbClr val="002060"/>
                </a:solidFill>
                <a:latin typeface="Times New Roman" panose="02020603050405020304" pitchFamily="18" charset="0"/>
                <a:cs typeface="Times New Roman" panose="02020603050405020304" pitchFamily="18" charset="0"/>
              </a:rPr>
              <a:t>Советского района г. Казани</a:t>
            </a:r>
            <a:endParaRPr lang="ru-RU" sz="2000" dirty="0">
              <a:solidFill>
                <a:srgbClr val="002060"/>
              </a:solidFill>
              <a:latin typeface="Times New Roman" panose="02020603050405020304" pitchFamily="18" charset="0"/>
              <a:cs typeface="Times New Roman" panose="02020603050405020304" pitchFamily="18" charset="0"/>
            </a:endParaRPr>
          </a:p>
        </p:txBody>
      </p:sp>
      <p:sp>
        <p:nvSpPr>
          <p:cNvPr id="5" name="Номер слайда 4"/>
          <p:cNvSpPr>
            <a:spLocks noGrp="1"/>
          </p:cNvSpPr>
          <p:nvPr>
            <p:ph type="sldNum" sz="quarter" idx="12"/>
          </p:nvPr>
        </p:nvSpPr>
        <p:spPr/>
        <p:txBody>
          <a:bodyPr/>
          <a:lstStyle/>
          <a:p>
            <a:fld id="{B19B0651-EE4F-4900-A07F-96A6BFA9D0F0}" type="slidenum">
              <a:rPr lang="ru-RU" smtClean="0"/>
              <a:t>1</a:t>
            </a:fld>
            <a:endParaRPr lang="ru-RU"/>
          </a:p>
        </p:txBody>
      </p:sp>
      <p:sp>
        <p:nvSpPr>
          <p:cNvPr id="9" name="Объект 3"/>
          <p:cNvSpPr txBox="1">
            <a:spLocks/>
          </p:cNvSpPr>
          <p:nvPr/>
        </p:nvSpPr>
        <p:spPr>
          <a:xfrm>
            <a:off x="5436096" y="767898"/>
            <a:ext cx="2962672" cy="165963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endParaRPr lang="ru-RU" dirty="0"/>
          </a:p>
        </p:txBody>
      </p:sp>
      <p:pic>
        <p:nvPicPr>
          <p:cNvPr id="16" name="Рисунок 15"/>
          <p:cNvPicPr>
            <a:picLocks noChangeAspect="1"/>
          </p:cNvPicPr>
          <p:nvPr/>
        </p:nvPicPr>
        <p:blipFill>
          <a:blip r:embed="rId2"/>
          <a:stretch>
            <a:fillRect/>
          </a:stretch>
        </p:blipFill>
        <p:spPr>
          <a:xfrm>
            <a:off x="7076362" y="27028"/>
            <a:ext cx="2067638" cy="902055"/>
          </a:xfrm>
          <a:prstGeom prst="rect">
            <a:avLst/>
          </a:prstGeom>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1059582"/>
            <a:ext cx="2030268" cy="15273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descr="C:\Users\Разиль\Desktop\эни\cbbSPEQ81B8 (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28189" y="2793815"/>
            <a:ext cx="2020473" cy="156091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sers\Разиль\Desktop\эни\JFug3_S1aBE.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714927" y="2783640"/>
            <a:ext cx="2089281" cy="1566960"/>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C:\Users\Разиль\Desktop\эни\kYu3CW6vAOg.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95650" y="2787774"/>
            <a:ext cx="2083768" cy="1562826"/>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Users\Разиль\Desktop\эни\Qc0UASrnMl4.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889778" y="2791908"/>
            <a:ext cx="2115524" cy="1537024"/>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C:\Users\Разиль\Desktop\Ф.Яруллин очрашу фотолары\1B0lSysxCK4.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714927" y="1049899"/>
            <a:ext cx="2011804" cy="1508853"/>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C:\Users\Разиль\Desktop\Ф.Яруллин очрашу фотолары\gcuTGg2uDRc.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780539" y="1049899"/>
            <a:ext cx="2023415" cy="1517561"/>
          </a:xfrm>
          <a:prstGeom prst="rect">
            <a:avLst/>
          </a:prstGeom>
          <a:noFill/>
          <a:extLst>
            <a:ext uri="{909E8E84-426E-40DD-AFC4-6F175D3DCCD1}">
              <a14:hiddenFill xmlns:a14="http://schemas.microsoft.com/office/drawing/2010/main">
                <a:solidFill>
                  <a:srgbClr val="FFFFFF"/>
                </a:solidFill>
              </a14:hiddenFill>
            </a:ext>
          </a:extLst>
        </p:spPr>
      </p:pic>
      <p:pic>
        <p:nvPicPr>
          <p:cNvPr id="1035" name="Picture 11" descr="C:\Users\Разиль\Desktop\эни\y6F8u5FGuJo.jp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889778" y="1049899"/>
            <a:ext cx="2032562" cy="15244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6013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3" y="644323"/>
            <a:ext cx="6408712" cy="304775"/>
          </a:xfrm>
        </p:spPr>
        <p:txBody>
          <a:bodyPr>
            <a:normAutofit fontScale="90000"/>
          </a:bodyPr>
          <a:lstStyle/>
          <a:p>
            <a:pPr lvl="0" algn="ctr">
              <a:spcBef>
                <a:spcPts val="0"/>
              </a:spcBef>
            </a:pPr>
            <a:r>
              <a:rPr lang="ru-RU" sz="1700" dirty="0">
                <a:latin typeface="Times New Roman" panose="02020603050405020304" pitchFamily="18" charset="0"/>
                <a:ea typeface="+mn-ea"/>
                <a:cs typeface="Times New Roman" panose="02020603050405020304" pitchFamily="18" charset="0"/>
              </a:rPr>
              <a:t>МБОУ «Гимназия </a:t>
            </a:r>
            <a:r>
              <a:rPr lang="ru-RU" sz="1700" dirty="0" smtClean="0">
                <a:latin typeface="Times New Roman" panose="02020603050405020304" pitchFamily="18" charset="0"/>
                <a:ea typeface="+mn-ea"/>
                <a:cs typeface="Times New Roman" panose="02020603050405020304" pitchFamily="18" charset="0"/>
              </a:rPr>
              <a:t>№ 90»</a:t>
            </a:r>
            <a:r>
              <a:rPr lang="tt-RU" sz="1700" dirty="0" smtClean="0">
                <a:latin typeface="Times New Roman" panose="02020603050405020304" pitchFamily="18" charset="0"/>
                <a:ea typeface="+mn-ea"/>
                <a:cs typeface="Times New Roman" panose="02020603050405020304" pitchFamily="18" charset="0"/>
              </a:rPr>
              <a:t> </a:t>
            </a:r>
            <a:r>
              <a:rPr lang="tt-RU" sz="1700" dirty="0">
                <a:latin typeface="Times New Roman" panose="02020603050405020304" pitchFamily="18" charset="0"/>
                <a:ea typeface="+mn-ea"/>
                <a:cs typeface="Times New Roman" panose="02020603050405020304" pitchFamily="18" charset="0"/>
              </a:rPr>
              <a:t>Советского района г.Казани</a:t>
            </a:r>
            <a:r>
              <a:rPr lang="ru-RU" i="1" dirty="0">
                <a:solidFill>
                  <a:prstClr val="black">
                    <a:lumMod val="75000"/>
                    <a:lumOff val="25000"/>
                  </a:prstClr>
                </a:solidFill>
                <a:latin typeface="Calibri"/>
                <a:ea typeface="+mn-ea"/>
                <a:cs typeface="+mn-cs"/>
              </a:rPr>
              <a:t/>
            </a:r>
            <a:br>
              <a:rPr lang="ru-RU" i="1" dirty="0">
                <a:solidFill>
                  <a:prstClr val="black">
                    <a:lumMod val="75000"/>
                    <a:lumOff val="25000"/>
                  </a:prstClr>
                </a:solidFill>
                <a:latin typeface="Calibri"/>
                <a:ea typeface="+mn-ea"/>
                <a:cs typeface="+mn-cs"/>
              </a:rPr>
            </a:br>
            <a:r>
              <a:rPr lang="tt-RU" sz="1800" dirty="0" smtClean="0">
                <a:solidFill>
                  <a:srgbClr val="C00000"/>
                </a:solidFill>
                <a:latin typeface="Times New Roman"/>
                <a:ea typeface="Calibri"/>
                <a:cs typeface="Times New Roman"/>
              </a:rPr>
              <a:t>“Татарстанның </a:t>
            </a:r>
            <a:r>
              <a:rPr lang="tt-RU" sz="1800" dirty="0">
                <a:solidFill>
                  <a:srgbClr val="C00000"/>
                </a:solidFill>
                <a:latin typeface="Times New Roman"/>
                <a:ea typeface="Calibri"/>
                <a:cs typeface="Times New Roman"/>
              </a:rPr>
              <a:t>халык шагыйре Фанис Яруллин </a:t>
            </a:r>
            <a:r>
              <a:rPr lang="tt-RU" sz="1800" dirty="0" smtClean="0">
                <a:solidFill>
                  <a:srgbClr val="C00000"/>
                </a:solidFill>
                <a:latin typeface="Times New Roman"/>
                <a:ea typeface="Calibri"/>
                <a:cs typeface="Times New Roman"/>
              </a:rPr>
              <a:t>музее”на сәяхәт</a:t>
            </a:r>
            <a:endParaRPr lang="ru-RU" sz="1800"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 name="Номер слайда 3"/>
          <p:cNvSpPr>
            <a:spLocks noGrp="1"/>
          </p:cNvSpPr>
          <p:nvPr>
            <p:ph type="sldNum" sz="quarter" idx="12"/>
          </p:nvPr>
        </p:nvSpPr>
        <p:spPr/>
        <p:txBody>
          <a:bodyPr/>
          <a:lstStyle/>
          <a:p>
            <a:fld id="{B19B0651-EE4F-4900-A07F-96A6BFA9D0F0}" type="slidenum">
              <a:rPr lang="ru-RU" smtClean="0"/>
              <a:t>2</a:t>
            </a:fld>
            <a:endParaRPr lang="ru-RU"/>
          </a:p>
        </p:txBody>
      </p:sp>
      <p:sp>
        <p:nvSpPr>
          <p:cNvPr id="6" name="Заголовок 1"/>
          <p:cNvSpPr txBox="1">
            <a:spLocks/>
          </p:cNvSpPr>
          <p:nvPr/>
        </p:nvSpPr>
        <p:spPr>
          <a:xfrm>
            <a:off x="800951" y="122730"/>
            <a:ext cx="8075240" cy="648820"/>
          </a:xfrm>
          <a:prstGeom prst="rect">
            <a:avLst/>
          </a:prstGeom>
        </p:spPr>
        <p:txBody>
          <a:bodyPr vert="horz" lIns="91440" tIns="45720" rIns="91440" bIns="45720" rtlCol="0" anchor="ctr">
            <a:normAutofit fontScale="92500" lnSpcReduction="10000"/>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endParaRPr lang="ru-RU" sz="4000" dirty="0" smtClean="0">
              <a:solidFill>
                <a:schemeClr val="tx2">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6" name="TextBox 15"/>
          <p:cNvSpPr txBox="1"/>
          <p:nvPr/>
        </p:nvSpPr>
        <p:spPr>
          <a:xfrm>
            <a:off x="611560" y="3003798"/>
            <a:ext cx="6120681" cy="2058833"/>
          </a:xfrm>
          <a:prstGeom prst="rect">
            <a:avLst/>
          </a:prstGeom>
          <a:noFill/>
        </p:spPr>
        <p:txBody>
          <a:bodyPr wrap="square" rtlCol="0">
            <a:spAutoFit/>
          </a:bodyPr>
          <a:lstStyle/>
          <a:p>
            <a:pPr indent="449580" algn="just">
              <a:lnSpc>
                <a:spcPct val="107000"/>
              </a:lnSpc>
              <a:spcAft>
                <a:spcPts val="800"/>
              </a:spcAft>
            </a:pPr>
            <a:r>
              <a:rPr lang="tt-RU" sz="1200" dirty="0" smtClean="0">
                <a:latin typeface="Times New Roman"/>
                <a:ea typeface="Calibri"/>
                <a:cs typeface="Times New Roman"/>
              </a:rPr>
              <a:t>“2021 </a:t>
            </a:r>
            <a:r>
              <a:rPr lang="tt-RU" sz="1200" dirty="0">
                <a:latin typeface="Times New Roman"/>
                <a:ea typeface="Calibri"/>
                <a:cs typeface="Times New Roman"/>
              </a:rPr>
              <a:t>ел – Татарстанда Туган телләр һәм Халыклар бердәмлеге елы” кысаларында, </a:t>
            </a:r>
            <a:r>
              <a:rPr lang="tt-RU" sz="1200" dirty="0" smtClean="0">
                <a:latin typeface="Times New Roman"/>
                <a:ea typeface="Calibri"/>
                <a:cs typeface="Times New Roman"/>
              </a:rPr>
              <a:t>10 феврал</a:t>
            </a:r>
            <a:r>
              <a:rPr lang="ru-RU" sz="1200" dirty="0" smtClean="0">
                <a:latin typeface="Times New Roman"/>
                <a:ea typeface="Calibri"/>
                <a:cs typeface="Times New Roman"/>
              </a:rPr>
              <a:t>ь </a:t>
            </a:r>
            <a:r>
              <a:rPr lang="tt-RU" sz="1200" dirty="0" smtClean="0">
                <a:latin typeface="Times New Roman"/>
                <a:ea typeface="Calibri"/>
                <a:cs typeface="Times New Roman"/>
              </a:rPr>
              <a:t>көнне </a:t>
            </a:r>
            <a:r>
              <a:rPr lang="ru-RU" sz="1200" dirty="0" smtClean="0">
                <a:latin typeface="Times New Roman"/>
                <a:ea typeface="Calibri"/>
                <a:cs typeface="Times New Roman"/>
              </a:rPr>
              <a:t>гимназия</a:t>
            </a:r>
            <a:r>
              <a:rPr lang="tt-RU" sz="1200" dirty="0" smtClean="0">
                <a:latin typeface="Times New Roman"/>
                <a:ea typeface="Calibri"/>
                <a:cs typeface="Times New Roman"/>
              </a:rPr>
              <a:t>безгә </a:t>
            </a:r>
            <a:r>
              <a:rPr lang="tt-RU" sz="1200" dirty="0">
                <a:latin typeface="Times New Roman"/>
                <a:ea typeface="Calibri"/>
                <a:cs typeface="Times New Roman"/>
              </a:rPr>
              <a:t>Баулы районы Кызыл</a:t>
            </a:r>
            <a:r>
              <a:rPr lang="ru-RU" sz="1200" dirty="0">
                <a:latin typeface="Times New Roman"/>
                <a:ea typeface="Calibri"/>
                <a:cs typeface="Times New Roman"/>
              </a:rPr>
              <a:t>ъ</a:t>
            </a:r>
            <a:r>
              <a:rPr lang="tt-RU" sz="1200" dirty="0">
                <a:latin typeface="Times New Roman"/>
                <a:ea typeface="Calibri"/>
                <a:cs typeface="Times New Roman"/>
              </a:rPr>
              <a:t>яр авылындагы “Татарстанның халык шагыйре Фанис Яруллин музее”ннан виртуал</a:t>
            </a:r>
            <a:r>
              <a:rPr lang="ru-RU" sz="1200" dirty="0">
                <a:latin typeface="Times New Roman"/>
                <a:ea typeface="Calibri"/>
                <a:cs typeface="Times New Roman"/>
              </a:rPr>
              <a:t>ь экскурсия </a:t>
            </a:r>
            <a:r>
              <a:rPr lang="ru-RU" sz="1200" dirty="0" err="1">
                <a:latin typeface="Times New Roman"/>
                <a:ea typeface="Calibri"/>
                <a:cs typeface="Times New Roman"/>
              </a:rPr>
              <a:t>килде</a:t>
            </a:r>
            <a:r>
              <a:rPr lang="ru-RU" sz="1200" dirty="0">
                <a:latin typeface="Times New Roman"/>
                <a:ea typeface="Calibri"/>
                <a:cs typeface="Times New Roman"/>
              </a:rPr>
              <a:t>.</a:t>
            </a:r>
            <a:r>
              <a:rPr lang="tt-RU" sz="1200" dirty="0">
                <a:latin typeface="Times New Roman"/>
                <a:ea typeface="Calibri"/>
                <a:cs typeface="Times New Roman"/>
              </a:rPr>
              <a:t>  Актлар залында Фәнис Яруллинның китапларыннан күргәзмә оештырылды. Музей җитәкчесе Гүзәл Миргазияновна Газизуллина Фәнис Яруллинның тормыш юлы һәи иҗаты белән таныштырды, күренекле язучы  белән күп тапкыр күрешү мизгелләрен яңартты. Укучылар Ф.Яруллинның музей-йорты буенча виртуаль экскурсиядә булдылар, музей ачылу көнендә төшерелгән видеоязма карадылар, язучының әкиятләре буенча презентацияләр, “Фәнис Яруллинның очышы” фильмы белән таныштылыр, кызыксындырган сорауларына җаваплар алдылар</a:t>
            </a:r>
            <a:r>
              <a:rPr lang="tt-RU" sz="1200" dirty="0" smtClean="0">
                <a:latin typeface="Times New Roman"/>
                <a:ea typeface="Calibri"/>
                <a:cs typeface="Times New Roman"/>
              </a:rPr>
              <a:t>.</a:t>
            </a:r>
            <a:endParaRPr lang="ru-RU" sz="1200" dirty="0">
              <a:latin typeface="Calibri"/>
              <a:ea typeface="Calibri"/>
              <a:cs typeface="Times New Roman"/>
            </a:endParaRPr>
          </a:p>
        </p:txBody>
      </p:sp>
      <p:pic>
        <p:nvPicPr>
          <p:cNvPr id="19" name="Рисунок 18"/>
          <p:cNvPicPr>
            <a:picLocks noChangeAspect="1"/>
          </p:cNvPicPr>
          <p:nvPr/>
        </p:nvPicPr>
        <p:blipFill>
          <a:blip r:embed="rId2"/>
          <a:stretch>
            <a:fillRect/>
          </a:stretch>
        </p:blipFill>
        <p:spPr>
          <a:xfrm>
            <a:off x="6835894" y="140395"/>
            <a:ext cx="2265850" cy="988530"/>
          </a:xfrm>
          <a:prstGeom prst="rect">
            <a:avLst/>
          </a:prstGeom>
        </p:spPr>
      </p:pic>
      <p:pic>
        <p:nvPicPr>
          <p:cNvPr id="2050" name="Picture 2" descr="C:\Users\Разиль\Desktop\Ф.Яруллин очрашу фотолары\7sMP6YCypI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71600" y="1097207"/>
            <a:ext cx="2448272" cy="1836204"/>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pic>
        <p:nvPicPr>
          <p:cNvPr id="2051" name="Picture 3" descr="C:\Users\Разиль\Desktop\Ф.Яруллин очрашу фотолары\a8-aC3lTtlc.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82585" y="1483823"/>
            <a:ext cx="2279961" cy="3039949"/>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pic>
        <p:nvPicPr>
          <p:cNvPr id="2052" name="Picture 4" descr="C:\Users\Разиль\Desktop\Ф.Яруллин очрашу фотолары\gcuTGg2uDRc.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51920" y="1097207"/>
            <a:ext cx="2448272" cy="1836204"/>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7355019"/>
      </p:ext>
    </p:extLst>
  </p:cSld>
  <p:clrMapOvr>
    <a:masterClrMapping/>
  </p:clrMapOvr>
</p:sld>
</file>

<file path=ppt/theme/theme1.xml><?xml version="1.0" encoding="utf-8"?>
<a:theme xmlns:a="http://schemas.openxmlformats.org/drawingml/2006/main" name="2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Классическая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3083</TotalTime>
  <Words>115</Words>
  <Application>Microsoft Office PowerPoint</Application>
  <PresentationFormat>Экран (16:9)</PresentationFormat>
  <Paragraphs>5</Paragraphs>
  <Slides>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vt:i4>
      </vt:variant>
    </vt:vector>
  </HeadingPairs>
  <TitlesOfParts>
    <vt:vector size="3" baseType="lpstr">
      <vt:lpstr>2_Тема Office</vt:lpstr>
      <vt:lpstr>ФОТОРЕПОРТАЖ  МБОУ «Гимназия №90» Советского района г. Казани</vt:lpstr>
      <vt:lpstr>МБОУ «Гимназия № 90» Советского района г.Казани “Татарстанның халык шагыйре Фанис Яруллин музее”на сәяхәт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Ковалева Валерия Юрьевна</dc:creator>
  <cp:lastModifiedBy>Разиль</cp:lastModifiedBy>
  <cp:revision>414</cp:revision>
  <cp:lastPrinted>2021-02-04T07:26:50Z</cp:lastPrinted>
  <dcterms:created xsi:type="dcterms:W3CDTF">2015-10-13T08:15:21Z</dcterms:created>
  <dcterms:modified xsi:type="dcterms:W3CDTF">2021-02-25T15:51:16Z</dcterms:modified>
</cp:coreProperties>
</file>