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4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153" d="100"/>
          <a:sy n="153" d="100"/>
        </p:scale>
        <p:origin x="-462" y="-9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1934169"/>
            <a:ext cx="8075240" cy="349548"/>
          </a:xfrm>
        </p:spPr>
        <p:txBody>
          <a:bodyPr>
            <a:noAutofit/>
          </a:bodyPr>
          <a:lstStyle/>
          <a:p>
            <a: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№84» </a:t>
            </a:r>
            <a:b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1400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224861"/>
              </p:ext>
            </p:extLst>
          </p:nvPr>
        </p:nvGraphicFramePr>
        <p:xfrm>
          <a:off x="1115616" y="856033"/>
          <a:ext cx="7488832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064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3571064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346704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6362" y="-24505"/>
            <a:ext cx="2067638" cy="902055"/>
          </a:xfrm>
          <a:prstGeom prst="rect">
            <a:avLst/>
          </a:prstGeom>
        </p:spPr>
      </p:pic>
      <p:pic>
        <p:nvPicPr>
          <p:cNvPr id="4" name="Picture 2" descr="C:\Users\media\Desktop\IMG-20210910-WA0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15766"/>
            <a:ext cx="223224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media\Desktop\фото сентябрь\IMG-20210904-WA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715766"/>
            <a:ext cx="2930663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edia\Desktop\фото сентябрь\IMG-20210928-WA0004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796785"/>
            <a:ext cx="2967216" cy="197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edia\Desktop\фото сентябрь\IMG-20210928-WA00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743978"/>
            <a:ext cx="2349107" cy="184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edia\Desktop\фото сентябрь\IMG-20210928-WA000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831" y="796785"/>
            <a:ext cx="2775423" cy="194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C:\Users\media\Desktop\фото сентябрь\IMG-20210928-WA000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796784"/>
            <a:ext cx="2938750" cy="192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3589</TotalTime>
  <Words>7</Words>
  <Application>Microsoft Office PowerPoint</Application>
  <PresentationFormat>Экран (16:9)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МБОУ «Школа №84»  Советского района г.Казани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media</cp:lastModifiedBy>
  <cp:revision>424</cp:revision>
  <cp:lastPrinted>2021-02-04T07:26:50Z</cp:lastPrinted>
  <dcterms:created xsi:type="dcterms:W3CDTF">2015-10-13T08:15:21Z</dcterms:created>
  <dcterms:modified xsi:type="dcterms:W3CDTF">2021-09-28T09:07:13Z</dcterms:modified>
</cp:coreProperties>
</file>