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>
        <p:scale>
          <a:sx n="118" d="100"/>
          <a:sy n="118" d="100"/>
        </p:scale>
        <p:origin x="-1482" y="-666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13.11.2021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13.11.2021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13.11.2021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13.11.2021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13.11.2021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13.11.2021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13.11.2021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13.11.2021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13.11.2021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13.11.2021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13.11.2021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13.11.2021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13.11.2021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1840" y="1934169"/>
            <a:ext cx="8075240" cy="349548"/>
          </a:xfrm>
        </p:spPr>
        <p:txBody>
          <a:bodyPr>
            <a:noAutofit/>
          </a:bodyPr>
          <a:lstStyle/>
          <a:p>
            <a:r>
              <a:rPr lang="ru-RU" sz="14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«Школа №84» </a:t>
            </a:r>
            <a:br>
              <a:rPr lang="ru-RU" sz="14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Советского района </a:t>
            </a:r>
            <a:r>
              <a:rPr lang="ru-RU" sz="1400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1400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5569537"/>
              </p:ext>
            </p:extLst>
          </p:nvPr>
        </p:nvGraphicFramePr>
        <p:xfrm>
          <a:off x="1115616" y="699543"/>
          <a:ext cx="7488832" cy="38884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1064">
                  <a:extLst>
                    <a:ext uri="{9D8B030D-6E8A-4147-A177-3AD203B41FA5}">
                      <a16:colId xmlns:a16="http://schemas.microsoft.com/office/drawing/2014/main" xmlns="" val="3942573181"/>
                    </a:ext>
                  </a:extLst>
                </a:gridCol>
                <a:gridCol w="3571064">
                  <a:extLst>
                    <a:ext uri="{9D8B030D-6E8A-4147-A177-3AD203B41FA5}">
                      <a16:colId xmlns:a16="http://schemas.microsoft.com/office/drawing/2014/main" xmlns="" val="3292023358"/>
                    </a:ext>
                  </a:extLst>
                </a:gridCol>
                <a:gridCol w="346704">
                  <a:extLst>
                    <a:ext uri="{9D8B030D-6E8A-4147-A177-3AD203B41FA5}">
                      <a16:colId xmlns:a16="http://schemas.microsoft.com/office/drawing/2014/main" xmlns="" val="1467201101"/>
                    </a:ext>
                  </a:extLst>
                </a:gridCol>
              </a:tblGrid>
              <a:tr h="10894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6362" y="-24505"/>
            <a:ext cx="2067638" cy="902055"/>
          </a:xfrm>
          <a:prstGeom prst="rect">
            <a:avLst/>
          </a:prstGeom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5486"/>
            <a:ext cx="2366801" cy="17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1" y="1938676"/>
            <a:ext cx="2366801" cy="1617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6393" y="187668"/>
            <a:ext cx="2286400" cy="17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 descr="C:\Users\User\Desktop\IMG_20211113_08565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5234" y="622103"/>
            <a:ext cx="2823534" cy="2125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9" descr="C:\Users\User\Desktop\IMG_20211113_08525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4407" y="1949539"/>
            <a:ext cx="2244377" cy="160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User\Desktop\IMG_20211113_093548 (1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3820" y="2859781"/>
            <a:ext cx="2805645" cy="207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C:\Users\User\Desktop\IMG_20211113_105457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070" y="3528750"/>
            <a:ext cx="2885841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IMG-20211022-WA0001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3532" y="3147814"/>
            <a:ext cx="2498131" cy="1791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891" y="1236005"/>
            <a:ext cx="7772400" cy="1496740"/>
          </a:xfrm>
        </p:spPr>
        <p:txBody>
          <a:bodyPr>
            <a:normAutofit/>
          </a:bodyPr>
          <a:lstStyle/>
          <a:p>
            <a:r>
              <a:rPr lang="ru-RU" sz="1200" dirty="0" smtClean="0"/>
              <a:t>Литературный дворик </a:t>
            </a:r>
            <a:br>
              <a:rPr lang="ru-RU" sz="1200" dirty="0" smtClean="0"/>
            </a:br>
            <a:r>
              <a:rPr lang="ru-RU" sz="1200" dirty="0" smtClean="0"/>
              <a:t>Агния </a:t>
            </a:r>
            <a:r>
              <a:rPr lang="ru-RU" sz="1200" dirty="0" err="1" smtClean="0"/>
              <a:t>Барто</a:t>
            </a:r>
            <a:r>
              <a:rPr lang="ru-RU" sz="1200" dirty="0" smtClean="0"/>
              <a:t> </a:t>
            </a:r>
            <a:br>
              <a:rPr lang="ru-RU" sz="1200" dirty="0" smtClean="0"/>
            </a:br>
            <a:r>
              <a:rPr lang="ru-RU" sz="1200" dirty="0" smtClean="0"/>
              <a:t>«Я родом из детства»</a:t>
            </a:r>
            <a:endParaRPr lang="ru-RU" sz="1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«Школа №84» </a:t>
            </a:r>
            <a:br>
              <a:rPr lang="ru-RU" sz="40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Советского района </a:t>
            </a:r>
            <a:r>
              <a:rPr lang="ru-RU" sz="4000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4-конечная звезда 9"/>
          <p:cNvSpPr/>
          <p:nvPr/>
        </p:nvSpPr>
        <p:spPr>
          <a:xfrm>
            <a:off x="1475656" y="814528"/>
            <a:ext cx="1440160" cy="108012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>
            <a:off x="827583" y="1894648"/>
            <a:ext cx="1506095" cy="1397181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4-конечная звезда 11"/>
          <p:cNvSpPr/>
          <p:nvPr/>
        </p:nvSpPr>
        <p:spPr>
          <a:xfrm>
            <a:off x="1259632" y="3615480"/>
            <a:ext cx="1481336" cy="1188518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4-конечная звезда 14"/>
          <p:cNvSpPr/>
          <p:nvPr/>
        </p:nvSpPr>
        <p:spPr>
          <a:xfrm>
            <a:off x="5580112" y="3663994"/>
            <a:ext cx="1589348" cy="1212012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6935434" y="1351710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7452320" y="2624565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525" y="198483"/>
            <a:ext cx="3087355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814528"/>
            <a:ext cx="3274110" cy="2210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34" y="2447303"/>
            <a:ext cx="3969526" cy="2450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043441"/>
            <a:ext cx="3274109" cy="1854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3877</TotalTime>
  <Words>18</Words>
  <Application>Microsoft Office PowerPoint</Application>
  <PresentationFormat>Экран (16:9)</PresentationFormat>
  <Paragraphs>7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2_Тема Office</vt:lpstr>
      <vt:lpstr>МБОУ «Школа №84»  Советского района г.Казани</vt:lpstr>
      <vt:lpstr>Литературный дворик  Агния Барто  «Я родом из детства»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Пользователь Windows</cp:lastModifiedBy>
  <cp:revision>429</cp:revision>
  <cp:lastPrinted>2021-02-04T07:26:50Z</cp:lastPrinted>
  <dcterms:created xsi:type="dcterms:W3CDTF">2015-10-13T08:15:21Z</dcterms:created>
  <dcterms:modified xsi:type="dcterms:W3CDTF">2021-11-13T16:08:12Z</dcterms:modified>
</cp:coreProperties>
</file>