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 varScale="1">
        <p:scale>
          <a:sx n="156" d="100"/>
          <a:sy n="156" d="100"/>
        </p:scale>
        <p:origin x="-372" y="-96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25.02.2021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25.02.2021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95486"/>
            <a:ext cx="8075240" cy="349548"/>
          </a:xfrm>
        </p:spPr>
        <p:txBody>
          <a:bodyPr>
            <a:noAutofit/>
          </a:bodyPr>
          <a:lstStyle/>
          <a:p>
            <a:r>
              <a:rPr lang="ru-RU" sz="14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«Школа №84» </a:t>
            </a:r>
            <a:br>
              <a:rPr lang="ru-RU" sz="14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Советского района </a:t>
            </a:r>
            <a:r>
              <a:rPr lang="ru-RU" sz="1400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1400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5822841"/>
              </p:ext>
            </p:extLst>
          </p:nvPr>
        </p:nvGraphicFramePr>
        <p:xfrm>
          <a:off x="1115616" y="856033"/>
          <a:ext cx="7416825" cy="373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2275">
                  <a:extLst>
                    <a:ext uri="{9D8B030D-6E8A-4147-A177-3AD203B41FA5}">
                      <a16:colId xmlns:a16="http://schemas.microsoft.com/office/drawing/2014/main" xmlns="" val="3942573181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xmlns="" val="3292023358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xmlns="" val="1467201101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1026" name="Picture 2" descr="C:\Users\media\Desktop\февраль\флешмоб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461" y="873251"/>
            <a:ext cx="2263117" cy="1512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edia\Desktop\февраль\открытие 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136" y="877551"/>
            <a:ext cx="2448272" cy="1262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media\Desktop\февраль\открытие 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877550"/>
            <a:ext cx="2399839" cy="1262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media\Desktop\февраль\кссный час\IMG-20210216-WA000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136" y="2139702"/>
            <a:ext cx="2376264" cy="123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media\Desktop\февраль\кссный час\IMG-20210220-WA002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4802" y="2298842"/>
            <a:ext cx="2399839" cy="124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media\Desktop\февраль\конкурс чтецов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162" y="2396663"/>
            <a:ext cx="2315805" cy="1223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media\Desktop\февраль\20210218_141625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2408" y="2474626"/>
            <a:ext cx="2376264" cy="1067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media\Desktop\февраль\дворик\IMG_20210220_111329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5615" y="3651870"/>
            <a:ext cx="2410119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media\Desktop\IMG-20210220-WA0038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136" y="3656797"/>
            <a:ext cx="2337744" cy="1003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media\Desktop\февраль\проект\IMG_20210218_163537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162" y="3723879"/>
            <a:ext cx="2315805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03599"/>
            <a:ext cx="7772400" cy="1496740"/>
          </a:xfrm>
        </p:spPr>
        <p:txBody>
          <a:bodyPr>
            <a:normAutofit/>
          </a:bodyPr>
          <a:lstStyle/>
          <a:p>
            <a:r>
              <a:rPr lang="ru-RU" sz="1200" dirty="0"/>
              <a:t>Литературный дворик 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«</a:t>
            </a:r>
            <a:r>
              <a:rPr lang="ru-RU" sz="1200" dirty="0"/>
              <a:t>Муса </a:t>
            </a:r>
            <a:r>
              <a:rPr lang="ru-RU" sz="1200" dirty="0" err="1"/>
              <a:t>Джалиль</a:t>
            </a:r>
            <a:r>
              <a:rPr lang="ru-RU" sz="1200" dirty="0"/>
              <a:t>. </a:t>
            </a:r>
            <a:r>
              <a:rPr lang="ru-RU" sz="1200" dirty="0" err="1"/>
              <a:t>Моабитская</a:t>
            </a:r>
            <a:r>
              <a:rPr lang="ru-RU" sz="1200" dirty="0"/>
              <a:t> тетрадь».</a:t>
            </a:r>
            <a:endParaRPr lang="ru-RU" sz="1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«Школа №84» </a:t>
            </a:r>
            <a:br>
              <a:rPr lang="ru-RU" sz="40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Советского района </a:t>
            </a:r>
            <a:r>
              <a:rPr lang="ru-RU" sz="4000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4-конечная звезда 9"/>
          <p:cNvSpPr/>
          <p:nvPr/>
        </p:nvSpPr>
        <p:spPr>
          <a:xfrm>
            <a:off x="1475656" y="814528"/>
            <a:ext cx="1440160" cy="108012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827583" y="1894648"/>
            <a:ext cx="1506095" cy="1397181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4-конечная звезда 11"/>
          <p:cNvSpPr/>
          <p:nvPr/>
        </p:nvSpPr>
        <p:spPr>
          <a:xfrm>
            <a:off x="1259632" y="3615480"/>
            <a:ext cx="1481336" cy="1188518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4-конечная звезда 12"/>
          <p:cNvSpPr/>
          <p:nvPr/>
        </p:nvSpPr>
        <p:spPr>
          <a:xfrm>
            <a:off x="6557392" y="946707"/>
            <a:ext cx="1470992" cy="122784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4-конечная звезда 13"/>
          <p:cNvSpPr/>
          <p:nvPr/>
        </p:nvSpPr>
        <p:spPr>
          <a:xfrm>
            <a:off x="7169460" y="2189682"/>
            <a:ext cx="1320903" cy="1259754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4-конечная звезда 14"/>
          <p:cNvSpPr/>
          <p:nvPr/>
        </p:nvSpPr>
        <p:spPr>
          <a:xfrm>
            <a:off x="5580112" y="3663994"/>
            <a:ext cx="1589348" cy="1212012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303073" y="1995458"/>
            <a:ext cx="31062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6935434" y="1351710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7452320" y="2624565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20" name="Picture 11" descr="C:\Users\media\Desktop\IMG-20210220-WA00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07242"/>
            <a:ext cx="2337744" cy="151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0" descr="C:\Users\media\Desktop\февраль\дворик\IMG_20210220_11132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950389"/>
            <a:ext cx="2249375" cy="1341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2" descr="C:\Users\media\Desktop\февраль\дворик\IMG_20210220_11261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676" y="3377428"/>
            <a:ext cx="2520280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media\Desktop\февраль\дворик\IMG_20210220_11185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9570" y="916553"/>
            <a:ext cx="1951727" cy="1406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media\Desktop\февраль\дворик\IMG_20210220_11092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562" y="2318623"/>
            <a:ext cx="2106384" cy="1632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media\Desktop\февраль\дворик\дворик 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152" y="3377428"/>
            <a:ext cx="2560736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3080</TotalTime>
  <Words>18</Words>
  <Application>Microsoft Office PowerPoint</Application>
  <PresentationFormat>Экран (16:9)</PresentationFormat>
  <Paragraphs>7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2_Тема Office</vt:lpstr>
      <vt:lpstr>МБОУ «Школа №84»  Советского района г.Казани</vt:lpstr>
      <vt:lpstr>Литературный дворик  «Муса Джалиль. Моабитская тетрадь».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media</cp:lastModifiedBy>
  <cp:revision>412</cp:revision>
  <cp:lastPrinted>2021-02-04T07:26:50Z</cp:lastPrinted>
  <dcterms:created xsi:type="dcterms:W3CDTF">2015-10-13T08:15:21Z</dcterms:created>
  <dcterms:modified xsi:type="dcterms:W3CDTF">2021-02-25T12:16:03Z</dcterms:modified>
</cp:coreProperties>
</file>