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4" r:id="rId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153" d="100"/>
          <a:sy n="153" d="100"/>
        </p:scale>
        <p:origin x="-462" y="-9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1934169"/>
            <a:ext cx="8075240" cy="349548"/>
          </a:xfrm>
        </p:spPr>
        <p:txBody>
          <a:bodyPr>
            <a:noAutofit/>
          </a:bodyPr>
          <a:lstStyle/>
          <a:p>
            <a:r>
              <a:rPr lang="ru-RU" sz="1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№84» </a:t>
            </a:r>
            <a:br>
              <a:rPr lang="ru-RU" sz="1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</a:t>
            </a:r>
            <a:r>
              <a:rPr lang="ru-RU" sz="1400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224861"/>
              </p:ext>
            </p:extLst>
          </p:nvPr>
        </p:nvGraphicFramePr>
        <p:xfrm>
          <a:off x="1115616" y="856033"/>
          <a:ext cx="7488832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064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3571064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346704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6362" y="-24505"/>
            <a:ext cx="2067638" cy="902055"/>
          </a:xfrm>
          <a:prstGeom prst="rect">
            <a:avLst/>
          </a:prstGeom>
        </p:spPr>
      </p:pic>
      <p:pic>
        <p:nvPicPr>
          <p:cNvPr id="4" name="Picture 2" descr="C:\Users\media\Desktop\IMG-20210521-WA0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610" y="892306"/>
            <a:ext cx="264627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media\Desktop\IMG-20210521-WA0007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835577"/>
            <a:ext cx="2592288" cy="389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edia\Desktop\IMG-20210521-WA000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843667"/>
            <a:ext cx="2499984" cy="381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edia\Desktop\IMG-20210521-WA000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649" y="2139702"/>
            <a:ext cx="2664296" cy="266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3594</TotalTime>
  <Words>7</Words>
  <Application>Microsoft Office PowerPoint</Application>
  <PresentationFormat>Экран (16:9)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2_Тема Office</vt:lpstr>
      <vt:lpstr>МБОУ «Школа №84»  Советского района г.Казани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media</cp:lastModifiedBy>
  <cp:revision>425</cp:revision>
  <cp:lastPrinted>2021-02-04T07:26:50Z</cp:lastPrinted>
  <dcterms:created xsi:type="dcterms:W3CDTF">2015-10-13T08:15:21Z</dcterms:created>
  <dcterms:modified xsi:type="dcterms:W3CDTF">2021-05-21T14:53:44Z</dcterms:modified>
</cp:coreProperties>
</file>