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56" d="100"/>
          <a:sy n="156" d="100"/>
        </p:scale>
        <p:origin x="-372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1934169"/>
            <a:ext cx="8075240" cy="349548"/>
          </a:xfrm>
        </p:spPr>
        <p:txBody>
          <a:bodyPr>
            <a:noAutofit/>
          </a:bodyPr>
          <a:lstStyle/>
          <a:p>
            <a: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№84» </a:t>
            </a:r>
            <a:b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1400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224861"/>
              </p:ext>
            </p:extLst>
          </p:nvPr>
        </p:nvGraphicFramePr>
        <p:xfrm>
          <a:off x="1115616" y="856033"/>
          <a:ext cx="7488832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064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3571064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346704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6362" y="-24505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media\Desktop\год родных языков\апрель\татар - дозор\IMG-20210417-WA0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20962"/>
            <a:ext cx="2448959" cy="133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edia\Desktop\год родных языков\апрель\конкурс читецов\IMG-20210415-WA00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165" y="3720961"/>
            <a:ext cx="2328427" cy="133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edia\Desktop\год родных языков\апрель\национальная кукла\IMG_20210414_1053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934" y="3720961"/>
            <a:ext cx="2446838" cy="133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edia\Desktop\год родных языков\апрель\конкурс инсценировок\IMG-20210423-WA00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76" y="2355726"/>
            <a:ext cx="2448272" cy="136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edia\Desktop\год родных языков\апрель\конкурс инсценировок\IMG-20210423-WA00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470" y="2350907"/>
            <a:ext cx="2376264" cy="137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media\Desktop\год родных языков\апрель\Наша Дружная семья\IMG_20210421_11492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158" y="870398"/>
            <a:ext cx="2310300" cy="148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edia\Desktop\год родных языков\апрель\Наша Дружная семья\IMG-20210421-WA001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707" y="2355726"/>
            <a:ext cx="2400885" cy="136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media\Desktop\год родных языков\апрель\квест\IMG_20210423_13383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877550"/>
            <a:ext cx="2361004" cy="147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edia\Desktop\год родных языков\апрель\квест\IMG-20210423-WA004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273" y="870398"/>
            <a:ext cx="2400885" cy="148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media\Desktop\год родных языков\апрель\квест\IMG_20210423_134208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349" y="870398"/>
            <a:ext cx="1795901" cy="136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edia\Desktop\IMG-20210424-WA0015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34" y="2305024"/>
            <a:ext cx="1461698" cy="275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891" y="1236005"/>
            <a:ext cx="7772400" cy="1496740"/>
          </a:xfrm>
        </p:spPr>
        <p:txBody>
          <a:bodyPr>
            <a:normAutofit/>
          </a:bodyPr>
          <a:lstStyle/>
          <a:p>
            <a:r>
              <a:rPr lang="ru-RU" sz="1200" dirty="0" smtClean="0"/>
              <a:t> Фестиваль  </a:t>
            </a:r>
            <a:br>
              <a:rPr lang="ru-RU" sz="1200" dirty="0" smtClean="0"/>
            </a:br>
            <a:r>
              <a:rPr lang="ru-RU" sz="1200" dirty="0" smtClean="0"/>
              <a:t>«Наша дружная семья»</a:t>
            </a: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№84» </a:t>
            </a:r>
            <a:br>
              <a:rPr lang="ru-RU" sz="4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40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58553"/>
            <a:ext cx="2658514" cy="1633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media\Desktop\год родных языков\апрель\Наша Дружная семья\IMG-20210421-WA00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64" y="3256544"/>
            <a:ext cx="2436500" cy="185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664" y="3228734"/>
            <a:ext cx="2328476" cy="1791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 descr="C:\Users\media\Desktop\год родных языков\апрель\Наша Дружная семья\IMG-20210421-WA0011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3478"/>
            <a:ext cx="2658514" cy="156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media\Desktop\год родных языков\апрель\Наша Дружная семья\IMG-20210421-WA002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475" y="1261082"/>
            <a:ext cx="1835464" cy="1895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media\Desktop\IMG-20210424-WA000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404" y="1261081"/>
            <a:ext cx="1841587" cy="196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edia\Desktop\IMG-20210424-WA000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64" y="3237492"/>
            <a:ext cx="1769368" cy="178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media\Desktop\IMG-20210424-WA000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28733"/>
            <a:ext cx="2232248" cy="186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3584</TotalTime>
  <Words>18</Words>
  <Application>Microsoft Office PowerPoint</Application>
  <PresentationFormat>Экран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МБОУ «Школа №84»  Советского района г.Казани</vt:lpstr>
      <vt:lpstr> Фестиваль   «Наша дружная семья»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media</cp:lastModifiedBy>
  <cp:revision>423</cp:revision>
  <cp:lastPrinted>2021-02-04T07:26:50Z</cp:lastPrinted>
  <dcterms:created xsi:type="dcterms:W3CDTF">2015-10-13T08:15:21Z</dcterms:created>
  <dcterms:modified xsi:type="dcterms:W3CDTF">2021-04-24T09:40:47Z</dcterms:modified>
</cp:coreProperties>
</file>