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6" d="100"/>
          <a:sy n="156" d="100"/>
        </p:scale>
        <p:origin x="-372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075240" cy="349548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4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312218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Picture 2" descr="C:\Users\media\Desktop\IMG_20210320_084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2383"/>
            <a:ext cx="2592288" cy="149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media\Desktop\IMG_20210313_082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680" y="632685"/>
            <a:ext cx="2497360" cy="148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media\Desktop\IMG_20210313_0805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992" y="839803"/>
            <a:ext cx="2535789" cy="151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media\Desktop\IMG-20210317-WA0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40093"/>
            <a:ext cx="2592288" cy="129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media\Desktop\IMG_20210303_1305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680" y="2183527"/>
            <a:ext cx="2497360" cy="124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media\Desktop\IMG-20210311-WA00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752" y="2285816"/>
            <a:ext cx="2506457" cy="122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edia\Desktop\IMG-20210313-WA004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35846"/>
            <a:ext cx="2592288" cy="118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media\Desktop\IMG-20210313-WA004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928" y="3443828"/>
            <a:ext cx="2448152" cy="118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C:\Users\media\Desktop\IMG-20210319-WA000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07854"/>
            <a:ext cx="246861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03599"/>
            <a:ext cx="7772400" cy="149674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 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Мероприятие в актовом зале </a:t>
            </a:r>
            <a:br>
              <a:rPr lang="ru-RU" sz="1200" dirty="0" smtClean="0"/>
            </a:br>
            <a:r>
              <a:rPr lang="ru-RU" sz="1200" dirty="0" smtClean="0"/>
              <a:t>«Весенние праздники народов Татарстана»».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40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915817" y="1995458"/>
            <a:ext cx="32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Picture 2" descr="C:\Users\media\Desktop\IMG-20210319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5486"/>
            <a:ext cx="2131248" cy="284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media\Desktop\IMG-20210319-WA0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93897"/>
            <a:ext cx="3378900" cy="20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edia\Desktop\IMG-20210319-WA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59" y="822523"/>
            <a:ext cx="3112722" cy="203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media\Desktop\IMG-20210319-WA00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93897"/>
            <a:ext cx="4176464" cy="210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3533</TotalTime>
  <Words>17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МБОУ «Школа №84»  Советского района г.Казани</vt:lpstr>
      <vt:lpstr>  Мероприятие в актовом зале  «Весенние праздники народов Татарстана»».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media</cp:lastModifiedBy>
  <cp:revision>417</cp:revision>
  <cp:lastPrinted>2021-02-04T07:26:50Z</cp:lastPrinted>
  <dcterms:created xsi:type="dcterms:W3CDTF">2015-10-13T08:15:21Z</dcterms:created>
  <dcterms:modified xsi:type="dcterms:W3CDTF">2021-03-22T13:39:29Z</dcterms:modified>
</cp:coreProperties>
</file>