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2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5" r:id="rId2"/>
    <p:sldMasterId id="2147483661" r:id="rId3"/>
  </p:sldMasterIdLst>
  <p:notesMasterIdLst>
    <p:notesMasterId r:id="rId27"/>
  </p:notesMasterIdLst>
  <p:sldIdLst>
    <p:sldId id="271" r:id="rId4"/>
    <p:sldId id="287" r:id="rId5"/>
    <p:sldId id="289" r:id="rId6"/>
    <p:sldId id="269" r:id="rId7"/>
    <p:sldId id="270" r:id="rId8"/>
    <p:sldId id="288" r:id="rId9"/>
    <p:sldId id="290" r:id="rId10"/>
    <p:sldId id="286" r:id="rId11"/>
    <p:sldId id="291" r:id="rId12"/>
    <p:sldId id="272" r:id="rId13"/>
    <p:sldId id="292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</p:sldIdLst>
  <p:sldSz cx="10160000" cy="5715000"/>
  <p:notesSz cx="6858000" cy="9144000"/>
  <p:embeddedFontLst>
    <p:embeddedFont>
      <p:font typeface="Airfool" panose="02000500000000000000" pitchFamily="2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5660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71321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6982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42642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83036" algn="l" defTabSz="71321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139642" algn="l" defTabSz="71321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96250" algn="l" defTabSz="71321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852857" algn="l" defTabSz="713214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1" id="{39F72F07-612E-498B-AE13-5B41C8DDD488}">
          <p14:sldIdLst>
            <p14:sldId id="271"/>
          </p14:sldIdLst>
        </p14:section>
        <p14:section name="Раздел оглавления" id="{BEEE58AA-AAD0-47CF-87C8-24D594F889C9}">
          <p14:sldIdLst>
            <p14:sldId id="287"/>
          </p14:sldIdLst>
        </p14:section>
        <p14:section name="Раздел 1" id="{6E210418-09CA-46B8-9A7E-F8DD0648E6E7}">
          <p14:sldIdLst>
            <p14:sldId id="289"/>
            <p14:sldId id="269"/>
            <p14:sldId id="270"/>
            <p14:sldId id="288"/>
          </p14:sldIdLst>
        </p14:section>
        <p14:section name="2" id="{A4244A39-D0E4-4B27-95F1-0CB02C21C362}">
          <p14:sldIdLst>
            <p14:sldId id="290"/>
            <p14:sldId id="286"/>
          </p14:sldIdLst>
        </p14:section>
        <p14:section name="3" id="{55730E30-9C11-464C-91E2-BEC7478E4CED}">
          <p14:sldIdLst>
            <p14:sldId id="291"/>
            <p14:sldId id="272"/>
          </p14:sldIdLst>
        </p14:section>
        <p14:section name="4" id="{4E0AD3FA-61CD-4B7E-AD98-8EA85F1D504A}">
          <p14:sldIdLst>
            <p14:sldId id="292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8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5290"/>
    <a:srgbClr val="9A6FAE"/>
    <a:srgbClr val="FFFFFF"/>
    <a:srgbClr val="D87CB1"/>
    <a:srgbClr val="D3EEFF"/>
    <a:srgbClr val="9B9BDF"/>
    <a:srgbClr val="0D7AC0"/>
    <a:srgbClr val="6C2397"/>
    <a:srgbClr val="DA32CA"/>
    <a:srgbClr val="EE9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92" y="82"/>
      </p:cViewPr>
      <p:guideLst>
        <p:guide orient="horz" pos="2480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slide" Target="slides/slide15.xml" /><Relationship Id="rId26" Type="http://schemas.openxmlformats.org/officeDocument/2006/relationships/slide" Target="slides/slide23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8.xml" /><Relationship Id="rId34" Type="http://schemas.openxmlformats.org/officeDocument/2006/relationships/viewProps" Target="viewProps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slide" Target="slides/slide14.xml" /><Relationship Id="rId25" Type="http://schemas.openxmlformats.org/officeDocument/2006/relationships/slide" Target="slides/slide22.xml" /><Relationship Id="rId33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3.xml" /><Relationship Id="rId20" Type="http://schemas.openxmlformats.org/officeDocument/2006/relationships/slide" Target="slides/slide17.xml" /><Relationship Id="rId29" Type="http://schemas.openxmlformats.org/officeDocument/2006/relationships/font" Target="fonts/font2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24" Type="http://schemas.openxmlformats.org/officeDocument/2006/relationships/slide" Target="slides/slide21.xml" /><Relationship Id="rId32" Type="http://schemas.openxmlformats.org/officeDocument/2006/relationships/font" Target="fonts/font5.fntdata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23" Type="http://schemas.openxmlformats.org/officeDocument/2006/relationships/slide" Target="slides/slide20.xml" /><Relationship Id="rId28" Type="http://schemas.openxmlformats.org/officeDocument/2006/relationships/font" Target="fonts/font1.fntdata" /><Relationship Id="rId36" Type="http://schemas.openxmlformats.org/officeDocument/2006/relationships/tableStyles" Target="tableStyles.xml" /><Relationship Id="rId10" Type="http://schemas.openxmlformats.org/officeDocument/2006/relationships/slide" Target="slides/slide7.xml" /><Relationship Id="rId19" Type="http://schemas.openxmlformats.org/officeDocument/2006/relationships/slide" Target="slides/slide16.xml" /><Relationship Id="rId31" Type="http://schemas.openxmlformats.org/officeDocument/2006/relationships/font" Target="fonts/font4.fntdata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Relationship Id="rId22" Type="http://schemas.openxmlformats.org/officeDocument/2006/relationships/slide" Target="slides/slide19.xml" /><Relationship Id="rId27" Type="http://schemas.openxmlformats.org/officeDocument/2006/relationships/notesMaster" Target="notesMasters/notesMaster1.xml" /><Relationship Id="rId30" Type="http://schemas.openxmlformats.org/officeDocument/2006/relationships/font" Target="fonts/font3.fntdata" /><Relationship Id="rId35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C5C818D-78BA-488F-90D6-7B4A660A2D6D}" type="datetimeFigureOut">
              <a:rPr lang="ru-RU"/>
              <a:pPr>
                <a:defRPr/>
              </a:pPr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142F275-8D09-4F41-8635-C4041679F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07" algn="l" rtl="0" eaLnBrk="0" fontAlgn="base" hangingPunct="0">
      <a:spcBef>
        <a:spcPct val="30000"/>
      </a:spcBef>
      <a:spcAft>
        <a:spcPct val="0"/>
      </a:spcAft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14" algn="l" rtl="0" eaLnBrk="0" fontAlgn="base" hangingPunct="0">
      <a:spcBef>
        <a:spcPct val="30000"/>
      </a:spcBef>
      <a:spcAft>
        <a:spcPct val="0"/>
      </a:spcAft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21" algn="l" rtl="0" eaLnBrk="0" fontAlgn="base" hangingPunct="0">
      <a:spcBef>
        <a:spcPct val="30000"/>
      </a:spcBef>
      <a:spcAft>
        <a:spcPct val="0"/>
      </a:spcAft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28" algn="l" rtl="0" eaLnBrk="0" fontAlgn="base" hangingPunct="0">
      <a:spcBef>
        <a:spcPct val="30000"/>
      </a:spcBef>
      <a:spcAft>
        <a:spcPct val="0"/>
      </a:spcAft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36" algn="l" defTabSz="713214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42" algn="l" defTabSz="713214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250" algn="l" defTabSz="713214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857" algn="l" defTabSz="713214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42F275-8D09-4F41-8635-C4041679F96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047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42F275-8D09-4F41-8635-C4041679F96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96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42F275-8D09-4F41-8635-C4041679F96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2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42F275-8D09-4F41-8635-C4041679F964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792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775358"/>
            <a:ext cx="86360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380987" indent="0" algn="ctr">
              <a:buNone/>
              <a:defRPr/>
            </a:lvl2pPr>
            <a:lvl3pPr marL="761973" indent="0" algn="ctr">
              <a:buNone/>
              <a:defRPr/>
            </a:lvl3pPr>
            <a:lvl4pPr marL="1142961" indent="0" algn="ctr">
              <a:buNone/>
              <a:defRPr/>
            </a:lvl4pPr>
            <a:lvl5pPr marL="1523947" indent="0" algn="ctr">
              <a:buNone/>
              <a:defRPr/>
            </a:lvl5pPr>
            <a:lvl6pPr marL="1904933" indent="0" algn="ctr">
              <a:buNone/>
              <a:defRPr/>
            </a:lvl6pPr>
            <a:lvl7pPr marL="2285919" indent="0" algn="ctr">
              <a:buNone/>
              <a:defRPr/>
            </a:lvl7pPr>
            <a:lvl8pPr marL="2666907" indent="0" algn="ctr">
              <a:buNone/>
              <a:defRPr/>
            </a:lvl8pPr>
            <a:lvl9pPr marL="3047894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FADD5-04DB-4A84-BFD2-604EA4917B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B7704-EEED-4907-91C8-119AA204E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228868"/>
            <a:ext cx="22860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0" y="228868"/>
            <a:ext cx="6688667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A6603-F384-4E00-8471-6F62827585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775358"/>
            <a:ext cx="8636000" cy="1225021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80987" indent="0" algn="ctr">
              <a:buNone/>
              <a:defRPr/>
            </a:lvl2pPr>
            <a:lvl3pPr marL="761973" indent="0" algn="ctr">
              <a:buNone/>
              <a:defRPr/>
            </a:lvl3pPr>
            <a:lvl4pPr marL="1142961" indent="0" algn="ctr">
              <a:buNone/>
              <a:defRPr/>
            </a:lvl4pPr>
            <a:lvl5pPr marL="1523947" indent="0" algn="ctr">
              <a:buNone/>
              <a:defRPr/>
            </a:lvl5pPr>
            <a:lvl6pPr marL="1904933" indent="0" algn="ctr">
              <a:buNone/>
              <a:defRPr/>
            </a:lvl6pPr>
            <a:lvl7pPr marL="2285919" indent="0" algn="ctr">
              <a:buNone/>
              <a:defRPr/>
            </a:lvl7pPr>
            <a:lvl8pPr marL="2666907" indent="0" algn="ctr">
              <a:buNone/>
              <a:defRPr/>
            </a:lvl8pPr>
            <a:lvl9pPr marL="3047894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12EFBF-1822-496E-86E0-FEFF7E3830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58BC6B-BCC8-4E19-9DA0-71736176BD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A20F72-2FBD-47AC-8880-43D308AB20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25AA03-8C29-4288-B943-734970C590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998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28866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8000" y="1333501"/>
            <a:ext cx="9144000" cy="37716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B1D9AB-EFE8-4381-9034-CCBE4EA26C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71CF7B-0A9C-480F-9CFD-D37E25F321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FCF07F-B320-48D4-A66D-3A094A9FF1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CB27E8-BFBE-49CE-8446-6CA0070CD2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64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3672419"/>
            <a:ext cx="8636000" cy="1135063"/>
          </a:xfrm>
          <a:prstGeom prst="rect">
            <a:avLst/>
          </a:prstGeo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2422261"/>
            <a:ext cx="8636000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67"/>
            </a:lvl1pPr>
            <a:lvl2pPr marL="380987" indent="0">
              <a:buNone/>
              <a:defRPr sz="1500"/>
            </a:lvl2pPr>
            <a:lvl3pPr marL="761973" indent="0">
              <a:buNone/>
              <a:defRPr sz="1333"/>
            </a:lvl3pPr>
            <a:lvl4pPr marL="1142961" indent="0">
              <a:buNone/>
              <a:defRPr sz="1167"/>
            </a:lvl4pPr>
            <a:lvl5pPr marL="1523947" indent="0">
              <a:buNone/>
              <a:defRPr sz="1167"/>
            </a:lvl5pPr>
            <a:lvl6pPr marL="1904933" indent="0">
              <a:buNone/>
              <a:defRPr sz="1167"/>
            </a:lvl6pPr>
            <a:lvl7pPr marL="2285919" indent="0">
              <a:buNone/>
              <a:defRPr sz="1167"/>
            </a:lvl7pPr>
            <a:lvl8pPr marL="2666907" indent="0">
              <a:buNone/>
              <a:defRPr sz="1167"/>
            </a:lvl8pPr>
            <a:lvl9pPr marL="3047894" indent="0">
              <a:buNone/>
              <a:defRPr sz="11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232E25-C7C7-4A92-96BB-70BD618C5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2E4D00-1C4C-4743-B7F7-48D40CA54A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EB874E-0D34-4BB6-A87E-6CBB2F163D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9CC95-9810-4159-8FC5-11860E3396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598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28866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1333501"/>
            <a:ext cx="4487333" cy="3771636"/>
          </a:xfrm>
          <a:prstGeom prst="rect">
            <a:avLst/>
          </a:prstGeo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1333501"/>
            <a:ext cx="4487333" cy="3771636"/>
          </a:xfrm>
          <a:prstGeom prst="rect">
            <a:avLst/>
          </a:prstGeo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CA75DB-D50F-4640-A741-EC09E792F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BF7DD6-AE28-44B0-9CE4-2877025D94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E6E43E-85FD-4CB1-973C-76521AE019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5CF2BF-3CBE-41D8-80BD-FFFA60BA1C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567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28866"/>
            <a:ext cx="91440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279261"/>
            <a:ext cx="4489098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380987" indent="0">
              <a:buNone/>
              <a:defRPr sz="1667" b="1"/>
            </a:lvl2pPr>
            <a:lvl3pPr marL="761973" indent="0">
              <a:buNone/>
              <a:defRPr sz="1500" b="1"/>
            </a:lvl3pPr>
            <a:lvl4pPr marL="1142961" indent="0">
              <a:buNone/>
              <a:defRPr sz="1333" b="1"/>
            </a:lvl4pPr>
            <a:lvl5pPr marL="1523947" indent="0">
              <a:buNone/>
              <a:defRPr sz="1333" b="1"/>
            </a:lvl5pPr>
            <a:lvl6pPr marL="1904933" indent="0">
              <a:buNone/>
              <a:defRPr sz="1333" b="1"/>
            </a:lvl6pPr>
            <a:lvl7pPr marL="2285919" indent="0">
              <a:buNone/>
              <a:defRPr sz="1333" b="1"/>
            </a:lvl7pPr>
            <a:lvl8pPr marL="2666907" indent="0">
              <a:buNone/>
              <a:defRPr sz="1333" b="1"/>
            </a:lvl8pPr>
            <a:lvl9pPr marL="3047894" indent="0">
              <a:buNone/>
              <a:defRPr sz="13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2" y="1279261"/>
            <a:ext cx="4490861" cy="533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380987" indent="0">
              <a:buNone/>
              <a:defRPr sz="1667" b="1"/>
            </a:lvl2pPr>
            <a:lvl3pPr marL="761973" indent="0">
              <a:buNone/>
              <a:defRPr sz="1500" b="1"/>
            </a:lvl3pPr>
            <a:lvl4pPr marL="1142961" indent="0">
              <a:buNone/>
              <a:defRPr sz="1333" b="1"/>
            </a:lvl4pPr>
            <a:lvl5pPr marL="1523947" indent="0">
              <a:buNone/>
              <a:defRPr sz="1333" b="1"/>
            </a:lvl5pPr>
            <a:lvl6pPr marL="1904933" indent="0">
              <a:buNone/>
              <a:defRPr sz="1333" b="1"/>
            </a:lvl6pPr>
            <a:lvl7pPr marL="2285919" indent="0">
              <a:buNone/>
              <a:defRPr sz="1333" b="1"/>
            </a:lvl7pPr>
            <a:lvl8pPr marL="2666907" indent="0">
              <a:buNone/>
              <a:defRPr sz="1333" b="1"/>
            </a:lvl8pPr>
            <a:lvl9pPr marL="3047894" indent="0">
              <a:buNone/>
              <a:defRPr sz="13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283DCB7-03BE-4F8F-A75E-0A31BDBA37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7F04B14-8EF5-4B3E-A53B-B2CC27995A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70476C6-1BA7-4247-BF0C-400124FFD4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5FA7D4-8AD6-45EA-925D-6AE14772CE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990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331B1C35-823D-4425-AD41-1C95555A8D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9B90A02-2877-4EA3-84D1-095F106D60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ADD68E-F3F5-42E4-A08A-4CF722E853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98786-C0EB-4EA1-9677-5D1DC55BFEB9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21506" name="Picture 2" descr="https://krot.info/uploads/posts/2020-01/1579318329_41-111.jpg">
            <a:extLst>
              <a:ext uri="{FF2B5EF4-FFF2-40B4-BE49-F238E27FC236}">
                <a16:creationId xmlns:a16="http://schemas.microsoft.com/office/drawing/2014/main" id="{D8CF6B6C-E900-4EF7-8228-FB64B0B0BE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r="388" b="3876"/>
          <a:stretch/>
        </p:blipFill>
        <p:spPr bwMode="auto">
          <a:xfrm>
            <a:off x="0" y="-44716"/>
            <a:ext cx="10160000" cy="575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05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D44F6DD-15A7-4BEE-9C50-4D540A5AFB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A0414E8-2ACA-4069-A614-CC0CFE4AB2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F6F1BDE-1114-4D73-BCE4-4AECD5FFF6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E3B7C3-68B7-4EB0-BB52-CC3C899D858A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20484" name="Picture 4" descr="https://i.artfile.ru/5000x2235_1289567_%5bwww.ArtFile.ru%5d.jpg">
            <a:extLst>
              <a:ext uri="{FF2B5EF4-FFF2-40B4-BE49-F238E27FC236}">
                <a16:creationId xmlns:a16="http://schemas.microsoft.com/office/drawing/2014/main" id="{CC303CF2-E5F8-48A1-8B67-489A5627F4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3585"/>
            <a:ext cx="10160000" cy="456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44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EEBCDC1F-CE27-492E-A980-21F5AB2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B36A58C-1173-41E9-8871-DBBF41F94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40B4299-327E-4C80-9805-6B08D276A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E5978-6E2F-46C1-9201-B8BED50AA85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pic>
        <p:nvPicPr>
          <p:cNvPr id="27650" name="Picture 2" descr="https://krot.info/uploads/posts/2020-01/1579552559_33-p-detskie-foni-s-prirodoi-82.jpg">
            <a:extLst>
              <a:ext uri="{FF2B5EF4-FFF2-40B4-BE49-F238E27FC236}">
                <a16:creationId xmlns:a16="http://schemas.microsoft.com/office/drawing/2014/main" id="{CE99B145-C434-46EF-99EF-D8776483D6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16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12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59173-70C3-4584-9CB8-6ECBBA269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3" y="227541"/>
            <a:ext cx="3342570" cy="968376"/>
          </a:xfrm>
          <a:prstGeom prst="rect">
            <a:avLst/>
          </a:prstGeo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227545"/>
            <a:ext cx="5679722" cy="4877594"/>
          </a:xfrm>
          <a:prstGeom prst="rect">
            <a:avLst/>
          </a:prstGeo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3" y="1195920"/>
            <a:ext cx="3342570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  <a:lvl2pPr marL="380987" indent="0">
              <a:buNone/>
              <a:defRPr sz="1000"/>
            </a:lvl2pPr>
            <a:lvl3pPr marL="761973" indent="0">
              <a:buNone/>
              <a:defRPr sz="833"/>
            </a:lvl3pPr>
            <a:lvl4pPr marL="1142961" indent="0">
              <a:buNone/>
              <a:defRPr sz="750"/>
            </a:lvl4pPr>
            <a:lvl5pPr marL="1523947" indent="0">
              <a:buNone/>
              <a:defRPr sz="750"/>
            </a:lvl5pPr>
            <a:lvl6pPr marL="1904933" indent="0">
              <a:buNone/>
              <a:defRPr sz="750"/>
            </a:lvl6pPr>
            <a:lvl7pPr marL="2285919" indent="0">
              <a:buNone/>
              <a:defRPr sz="750"/>
            </a:lvl7pPr>
            <a:lvl8pPr marL="2666907" indent="0">
              <a:buNone/>
              <a:defRPr sz="750"/>
            </a:lvl8pPr>
            <a:lvl9pPr marL="3047894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D3F3A-20BF-4DD8-B735-9F1E31C16F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8BF302-D016-459B-8EF2-2250C7285A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70BA00-FCF9-454F-9B09-DBA8F373DE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87DE6C-EEDF-45DF-BE40-DC22661CEA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900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0E2DD370-0E03-4C5F-9415-D6090439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622B6E-6BBC-4087-AF58-4B8560950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08EC5B-BAE6-4412-A0F8-D7DB8BCE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E5978-6E2F-46C1-9201-B8BED50AA851}" type="slidenum">
              <a:rPr lang="ru-RU" altLang="ru-RU" smtClean="0"/>
              <a:pPr/>
              <a:t>‹#›</a:t>
            </a:fld>
            <a:endParaRPr lang="ru-RU" altLang="ru-RU"/>
          </a:p>
        </p:txBody>
      </p:sp>
      <p:pic>
        <p:nvPicPr>
          <p:cNvPr id="28674" name="Picture 2" descr="https://i.pinimg.com/originals/f5/38/bc/f538bc48a70867a5c75d773def0dd3bc.jpg">
            <a:extLst>
              <a:ext uri="{FF2B5EF4-FFF2-40B4-BE49-F238E27FC236}">
                <a16:creationId xmlns:a16="http://schemas.microsoft.com/office/drawing/2014/main" id="{15B65FDC-7E8C-4C02-BAE8-423147B4EF7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63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0D0BF8C-13EA-4F44-998D-17AC864660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6F692-161F-4099-ABE8-214489F00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F3C8AF-F4DB-4C1B-8860-AB4C7D1E43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6445D8-4D73-45FE-B8FE-92FDDC9A4BA2}" type="slidenum">
              <a:rPr lang="ru-RU" altLang="ru-RU"/>
              <a:pPr/>
              <a:t>‹#›</a:t>
            </a:fld>
            <a:endParaRPr lang="ru-RU" altLang="ru-RU"/>
          </a:p>
        </p:txBody>
      </p:sp>
      <p:pic>
        <p:nvPicPr>
          <p:cNvPr id="8" name="Picture 2" descr="https://avatars.mds.yandex.net/get-pdb/2037883/d1d0b2a4-6a32-414c-b7ba-bddf0081204a/s1200?webp=false">
            <a:extLst>
              <a:ext uri="{FF2B5EF4-FFF2-40B4-BE49-F238E27FC236}">
                <a16:creationId xmlns:a16="http://schemas.microsoft.com/office/drawing/2014/main" id="{58B475FA-4B3E-43E6-92BC-1A0B87E3333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90"/>
          <a:stretch/>
        </p:blipFill>
        <p:spPr bwMode="auto">
          <a:xfrm>
            <a:off x="-280596" y="0"/>
            <a:ext cx="11623600" cy="5715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89061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28866"/>
            <a:ext cx="9144000" cy="9525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0" y="1333501"/>
            <a:ext cx="91440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181A33-C485-458B-B889-46A55010F4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385F32-650B-4216-AB6A-29C1D6C768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AB71FF-952A-4F0D-A34B-F0BB920FBB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C1F68A-7DF5-4417-A26F-B86C1ECED7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530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228868"/>
            <a:ext cx="2286000" cy="4876271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0" y="228868"/>
            <a:ext cx="6688667" cy="487627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DCDB35-D3A0-4041-BC3F-3F5E437939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427A9B-2016-4C13-B18C-69234EF5DF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8F2E8E-F692-4D1D-A6A8-00B5D8D6B0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357C7A-53F0-4CD1-B584-B539C8C77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829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775358"/>
            <a:ext cx="86360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380987" indent="0" algn="ctr">
              <a:buNone/>
              <a:defRPr/>
            </a:lvl2pPr>
            <a:lvl3pPr marL="761973" indent="0" algn="ctr">
              <a:buNone/>
              <a:defRPr/>
            </a:lvl3pPr>
            <a:lvl4pPr marL="1142961" indent="0" algn="ctr">
              <a:buNone/>
              <a:defRPr/>
            </a:lvl4pPr>
            <a:lvl5pPr marL="1523947" indent="0" algn="ctr">
              <a:buNone/>
              <a:defRPr/>
            </a:lvl5pPr>
            <a:lvl6pPr marL="1904933" indent="0" algn="ctr">
              <a:buNone/>
              <a:defRPr/>
            </a:lvl6pPr>
            <a:lvl7pPr marL="2285919" indent="0" algn="ctr">
              <a:buNone/>
              <a:defRPr/>
            </a:lvl7pPr>
            <a:lvl8pPr marL="2666907" indent="0" algn="ctr">
              <a:buNone/>
              <a:defRPr/>
            </a:lvl8pPr>
            <a:lvl9pPr marL="3047894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0BF9B55-8687-4726-8C1D-75680C763D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229D27-804B-4351-98DA-475D0A6B12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32588A-CCE3-422D-87DC-F1DD1A7ED9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B54A1-C417-4F1D-A03B-83C5647B96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172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57D6ABC-C74B-464E-B1F8-4582EC5FEA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E00BB3-CA02-41C2-BBB3-07134EDADC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FFF23-38BB-404A-8505-CAA4D1AF47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71EB0-1494-459D-9124-F607B6EBC4B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29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3672419"/>
            <a:ext cx="86360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2422261"/>
            <a:ext cx="8636000" cy="1250156"/>
          </a:xfrm>
        </p:spPr>
        <p:txBody>
          <a:bodyPr anchor="b"/>
          <a:lstStyle>
            <a:lvl1pPr marL="0" indent="0">
              <a:buNone/>
              <a:defRPr sz="1667"/>
            </a:lvl1pPr>
            <a:lvl2pPr marL="380987" indent="0">
              <a:buNone/>
              <a:defRPr sz="1500"/>
            </a:lvl2pPr>
            <a:lvl3pPr marL="761973" indent="0">
              <a:buNone/>
              <a:defRPr sz="1333"/>
            </a:lvl3pPr>
            <a:lvl4pPr marL="1142961" indent="0">
              <a:buNone/>
              <a:defRPr sz="1167"/>
            </a:lvl4pPr>
            <a:lvl5pPr marL="1523947" indent="0">
              <a:buNone/>
              <a:defRPr sz="1167"/>
            </a:lvl5pPr>
            <a:lvl6pPr marL="1904933" indent="0">
              <a:buNone/>
              <a:defRPr sz="1167"/>
            </a:lvl6pPr>
            <a:lvl7pPr marL="2285919" indent="0">
              <a:buNone/>
              <a:defRPr sz="1167"/>
            </a:lvl7pPr>
            <a:lvl8pPr marL="2666907" indent="0">
              <a:buNone/>
              <a:defRPr sz="1167"/>
            </a:lvl8pPr>
            <a:lvl9pPr marL="3047894" indent="0">
              <a:buNone/>
              <a:defRPr sz="11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F84D18-FA71-477B-BC94-BBB547F5D8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DED893-29A8-4FD7-867F-D5394493B1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FF4409-0AA8-43FB-AFB4-C9C974E3B0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ACFEE-9E37-4DBE-B36C-E685AC3C8A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197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1333501"/>
            <a:ext cx="4487333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1333501"/>
            <a:ext cx="4487333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925E38-0B6A-40C6-9B67-8BDFA07743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F1B08F-54DA-4B89-85C9-231E1E0B46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018904-1213-4353-875F-E729E9F45A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C91B3-95DA-44EB-B1F0-FB30F00592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086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279261"/>
            <a:ext cx="448909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7" indent="0">
              <a:buNone/>
              <a:defRPr sz="1667" b="1"/>
            </a:lvl2pPr>
            <a:lvl3pPr marL="761973" indent="0">
              <a:buNone/>
              <a:defRPr sz="1500" b="1"/>
            </a:lvl3pPr>
            <a:lvl4pPr marL="1142961" indent="0">
              <a:buNone/>
              <a:defRPr sz="1333" b="1"/>
            </a:lvl4pPr>
            <a:lvl5pPr marL="1523947" indent="0">
              <a:buNone/>
              <a:defRPr sz="1333" b="1"/>
            </a:lvl5pPr>
            <a:lvl6pPr marL="1904933" indent="0">
              <a:buNone/>
              <a:defRPr sz="1333" b="1"/>
            </a:lvl6pPr>
            <a:lvl7pPr marL="2285919" indent="0">
              <a:buNone/>
              <a:defRPr sz="1333" b="1"/>
            </a:lvl7pPr>
            <a:lvl8pPr marL="2666907" indent="0">
              <a:buNone/>
              <a:defRPr sz="1333" b="1"/>
            </a:lvl8pPr>
            <a:lvl9pPr marL="3047894" indent="0">
              <a:buNone/>
              <a:defRPr sz="13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2" y="1279261"/>
            <a:ext cx="4490861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7" indent="0">
              <a:buNone/>
              <a:defRPr sz="1667" b="1"/>
            </a:lvl2pPr>
            <a:lvl3pPr marL="761973" indent="0">
              <a:buNone/>
              <a:defRPr sz="1500" b="1"/>
            </a:lvl3pPr>
            <a:lvl4pPr marL="1142961" indent="0">
              <a:buNone/>
              <a:defRPr sz="1333" b="1"/>
            </a:lvl4pPr>
            <a:lvl5pPr marL="1523947" indent="0">
              <a:buNone/>
              <a:defRPr sz="1333" b="1"/>
            </a:lvl5pPr>
            <a:lvl6pPr marL="1904933" indent="0">
              <a:buNone/>
              <a:defRPr sz="1333" b="1"/>
            </a:lvl6pPr>
            <a:lvl7pPr marL="2285919" indent="0">
              <a:buNone/>
              <a:defRPr sz="1333" b="1"/>
            </a:lvl7pPr>
            <a:lvl8pPr marL="2666907" indent="0">
              <a:buNone/>
              <a:defRPr sz="1333" b="1"/>
            </a:lvl8pPr>
            <a:lvl9pPr marL="3047894" indent="0">
              <a:buNone/>
              <a:defRPr sz="13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DE3B54A-89E2-4EB5-B4B1-11C8A4AA5E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4DE8B02-F6F3-42D5-BE12-AE75BAE651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A368080-B515-40E4-BD5F-11BDFF3452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133DB-1116-4C9D-81CC-D279EB4796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397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3672419"/>
            <a:ext cx="86360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2422261"/>
            <a:ext cx="8636000" cy="1250156"/>
          </a:xfrm>
        </p:spPr>
        <p:txBody>
          <a:bodyPr anchor="b"/>
          <a:lstStyle>
            <a:lvl1pPr marL="0" indent="0">
              <a:buNone/>
              <a:defRPr sz="1667"/>
            </a:lvl1pPr>
            <a:lvl2pPr marL="380987" indent="0">
              <a:buNone/>
              <a:defRPr sz="1500"/>
            </a:lvl2pPr>
            <a:lvl3pPr marL="761973" indent="0">
              <a:buNone/>
              <a:defRPr sz="1333"/>
            </a:lvl3pPr>
            <a:lvl4pPr marL="1142961" indent="0">
              <a:buNone/>
              <a:defRPr sz="1167"/>
            </a:lvl4pPr>
            <a:lvl5pPr marL="1523947" indent="0">
              <a:buNone/>
              <a:defRPr sz="1167"/>
            </a:lvl5pPr>
            <a:lvl6pPr marL="1904933" indent="0">
              <a:buNone/>
              <a:defRPr sz="1167"/>
            </a:lvl6pPr>
            <a:lvl7pPr marL="2285919" indent="0">
              <a:buNone/>
              <a:defRPr sz="1167"/>
            </a:lvl7pPr>
            <a:lvl8pPr marL="2666907" indent="0">
              <a:buNone/>
              <a:defRPr sz="1167"/>
            </a:lvl8pPr>
            <a:lvl9pPr marL="3047894" indent="0">
              <a:buNone/>
              <a:defRPr sz="11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5604E-2C53-4F8F-A71C-FBAE78020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B68EC2B-34BD-482D-BD05-017FFF4A63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695053-1DB5-4AF5-9DB0-A5C1ACBF84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22708DA-003A-4E39-B2A6-E3F93913D8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E630D-DC2E-4955-A4BE-D865C3C34C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569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artfile.ru/5000x2235_1289567_%5bwww.ArtFile.ru%5d.jpg">
            <a:extLst>
              <a:ext uri="{FF2B5EF4-FFF2-40B4-BE49-F238E27FC236}">
                <a16:creationId xmlns:a16="http://schemas.microsoft.com/office/drawing/2014/main" id="{A43CDCC9-F5DB-43E6-8F00-5CE52CB144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3585"/>
            <a:ext cx="10160000" cy="4561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3" y="227541"/>
            <a:ext cx="3342570" cy="968376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227545"/>
            <a:ext cx="5679722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3" y="1195920"/>
            <a:ext cx="3342570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7" indent="0">
              <a:buNone/>
              <a:defRPr sz="1000"/>
            </a:lvl2pPr>
            <a:lvl3pPr marL="761973" indent="0">
              <a:buNone/>
              <a:defRPr sz="833"/>
            </a:lvl3pPr>
            <a:lvl4pPr marL="1142961" indent="0">
              <a:buNone/>
              <a:defRPr sz="750"/>
            </a:lvl4pPr>
            <a:lvl5pPr marL="1523947" indent="0">
              <a:buNone/>
              <a:defRPr sz="750"/>
            </a:lvl5pPr>
            <a:lvl6pPr marL="1904933" indent="0">
              <a:buNone/>
              <a:defRPr sz="750"/>
            </a:lvl6pPr>
            <a:lvl7pPr marL="2285919" indent="0">
              <a:buNone/>
              <a:defRPr sz="750"/>
            </a:lvl7pPr>
            <a:lvl8pPr marL="2666907" indent="0">
              <a:buNone/>
              <a:defRPr sz="750"/>
            </a:lvl8pPr>
            <a:lvl9pPr marL="3047894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8C5A3D-7133-4DAC-9F75-00090D2DB0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6D183E-3297-4BDB-BC73-CDB4FB9094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536B41-AE57-461F-BC41-5E64614B2A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1CA17-ACCD-49D4-9FC7-A0EC9FA566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5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f5/38/bc/f538bc48a70867a5c75d773def0dd3bc.jpg">
            <a:extLst>
              <a:ext uri="{FF2B5EF4-FFF2-40B4-BE49-F238E27FC236}">
                <a16:creationId xmlns:a16="http://schemas.microsoft.com/office/drawing/2014/main" id="{3DE8D6E4-BDB6-40F5-90B7-0A28BAD6F1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2">
            <a:extLst>
              <a:ext uri="{FF2B5EF4-FFF2-40B4-BE49-F238E27FC236}">
                <a16:creationId xmlns:a16="http://schemas.microsoft.com/office/drawing/2014/main" id="{8E322878-0AAB-44EB-932D-8F26F0F1E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823672-F951-4E7D-A62A-92AFC8857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B4D284-14FE-41D0-A705-688171F0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45169-E12A-41ED-9247-F9F7C6754F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622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4000501"/>
            <a:ext cx="6096000" cy="472283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7" indent="0">
              <a:buNone/>
              <a:defRPr sz="2333"/>
            </a:lvl2pPr>
            <a:lvl3pPr marL="761973" indent="0">
              <a:buNone/>
              <a:defRPr sz="2000"/>
            </a:lvl3pPr>
            <a:lvl4pPr marL="1142961" indent="0">
              <a:buNone/>
              <a:defRPr sz="1667"/>
            </a:lvl4pPr>
            <a:lvl5pPr marL="1523947" indent="0">
              <a:buNone/>
              <a:defRPr sz="1667"/>
            </a:lvl5pPr>
            <a:lvl6pPr marL="1904933" indent="0">
              <a:buNone/>
              <a:defRPr sz="1667"/>
            </a:lvl6pPr>
            <a:lvl7pPr marL="2285919" indent="0">
              <a:buNone/>
              <a:defRPr sz="1667"/>
            </a:lvl7pPr>
            <a:lvl8pPr marL="2666907" indent="0">
              <a:buNone/>
              <a:defRPr sz="1667"/>
            </a:lvl8pPr>
            <a:lvl9pPr marL="3047894" indent="0">
              <a:buNone/>
              <a:defRPr sz="1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4472783"/>
            <a:ext cx="6096000" cy="670719"/>
          </a:xfrm>
        </p:spPr>
        <p:txBody>
          <a:bodyPr/>
          <a:lstStyle>
            <a:lvl1pPr marL="0" indent="0">
              <a:buNone/>
              <a:defRPr sz="1167"/>
            </a:lvl1pPr>
            <a:lvl2pPr marL="380987" indent="0">
              <a:buNone/>
              <a:defRPr sz="1000"/>
            </a:lvl2pPr>
            <a:lvl3pPr marL="761973" indent="0">
              <a:buNone/>
              <a:defRPr sz="833"/>
            </a:lvl3pPr>
            <a:lvl4pPr marL="1142961" indent="0">
              <a:buNone/>
              <a:defRPr sz="750"/>
            </a:lvl4pPr>
            <a:lvl5pPr marL="1523947" indent="0">
              <a:buNone/>
              <a:defRPr sz="750"/>
            </a:lvl5pPr>
            <a:lvl6pPr marL="1904933" indent="0">
              <a:buNone/>
              <a:defRPr sz="750"/>
            </a:lvl6pPr>
            <a:lvl7pPr marL="2285919" indent="0">
              <a:buNone/>
              <a:defRPr sz="750"/>
            </a:lvl7pPr>
            <a:lvl8pPr marL="2666907" indent="0">
              <a:buNone/>
              <a:defRPr sz="750"/>
            </a:lvl8pPr>
            <a:lvl9pPr marL="3047894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55BB8B-C49E-4796-AA45-7C5909F243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BC265C-5F91-49E4-B7BC-D6DE62BF35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8F46B-3C60-4B70-B176-CF8E9ADE92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AA339-6B73-402F-88DD-A4D80B1072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939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2D5DA2-DD82-4DB9-A08E-99B261181B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0B7A3E-FB3C-4184-AE9F-4E0D4A89E0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75292A-775C-4F56-91DB-AAB4786C8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46CA8-1774-48D5-A11A-2A0AF91A9C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824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228868"/>
            <a:ext cx="22860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0" y="228868"/>
            <a:ext cx="6688667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4984A3-638B-4E5E-9DAD-4ACAFA1F0B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4671FB-D0F5-4779-9E78-15061BF548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53149B-A9D5-46DF-9EB1-495014C55F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E6565-6B2D-41A3-8FCC-005D2D8757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594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1333501"/>
            <a:ext cx="4487333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1333501"/>
            <a:ext cx="4487333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CBC52-7657-4E76-ACE7-D79A32361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279261"/>
            <a:ext cx="4489098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7" indent="0">
              <a:buNone/>
              <a:defRPr sz="1667" b="1"/>
            </a:lvl2pPr>
            <a:lvl3pPr marL="761973" indent="0">
              <a:buNone/>
              <a:defRPr sz="1500" b="1"/>
            </a:lvl3pPr>
            <a:lvl4pPr marL="1142961" indent="0">
              <a:buNone/>
              <a:defRPr sz="1333" b="1"/>
            </a:lvl4pPr>
            <a:lvl5pPr marL="1523947" indent="0">
              <a:buNone/>
              <a:defRPr sz="1333" b="1"/>
            </a:lvl5pPr>
            <a:lvl6pPr marL="1904933" indent="0">
              <a:buNone/>
              <a:defRPr sz="1333" b="1"/>
            </a:lvl6pPr>
            <a:lvl7pPr marL="2285919" indent="0">
              <a:buNone/>
              <a:defRPr sz="1333" b="1"/>
            </a:lvl7pPr>
            <a:lvl8pPr marL="2666907" indent="0">
              <a:buNone/>
              <a:defRPr sz="1333" b="1"/>
            </a:lvl8pPr>
            <a:lvl9pPr marL="3047894" indent="0">
              <a:buNone/>
              <a:defRPr sz="13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2" y="1279261"/>
            <a:ext cx="4490861" cy="533136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7" indent="0">
              <a:buNone/>
              <a:defRPr sz="1667" b="1"/>
            </a:lvl2pPr>
            <a:lvl3pPr marL="761973" indent="0">
              <a:buNone/>
              <a:defRPr sz="1500" b="1"/>
            </a:lvl3pPr>
            <a:lvl4pPr marL="1142961" indent="0">
              <a:buNone/>
              <a:defRPr sz="1333" b="1"/>
            </a:lvl4pPr>
            <a:lvl5pPr marL="1523947" indent="0">
              <a:buNone/>
              <a:defRPr sz="1333" b="1"/>
            </a:lvl5pPr>
            <a:lvl6pPr marL="1904933" indent="0">
              <a:buNone/>
              <a:defRPr sz="1333" b="1"/>
            </a:lvl6pPr>
            <a:lvl7pPr marL="2285919" indent="0">
              <a:buNone/>
              <a:defRPr sz="1333" b="1"/>
            </a:lvl7pPr>
            <a:lvl8pPr marL="2666907" indent="0">
              <a:buNone/>
              <a:defRPr sz="1333" b="1"/>
            </a:lvl8pPr>
            <a:lvl9pPr marL="3047894" indent="0">
              <a:buNone/>
              <a:defRPr sz="13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4D921-29BD-441F-B429-56D5C46494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E26D8-F605-4C3A-8306-E2F4AB22E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12FDA-736A-4CEC-A2C6-C47EF937C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3" y="227541"/>
            <a:ext cx="3342570" cy="968376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227545"/>
            <a:ext cx="5679722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3" y="1195920"/>
            <a:ext cx="3342570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7" indent="0">
              <a:buNone/>
              <a:defRPr sz="1000"/>
            </a:lvl2pPr>
            <a:lvl3pPr marL="761973" indent="0">
              <a:buNone/>
              <a:defRPr sz="833"/>
            </a:lvl3pPr>
            <a:lvl4pPr marL="1142961" indent="0">
              <a:buNone/>
              <a:defRPr sz="750"/>
            </a:lvl4pPr>
            <a:lvl5pPr marL="1523947" indent="0">
              <a:buNone/>
              <a:defRPr sz="750"/>
            </a:lvl5pPr>
            <a:lvl6pPr marL="1904933" indent="0">
              <a:buNone/>
              <a:defRPr sz="750"/>
            </a:lvl6pPr>
            <a:lvl7pPr marL="2285919" indent="0">
              <a:buNone/>
              <a:defRPr sz="750"/>
            </a:lvl7pPr>
            <a:lvl8pPr marL="2666907" indent="0">
              <a:buNone/>
              <a:defRPr sz="750"/>
            </a:lvl8pPr>
            <a:lvl9pPr marL="3047894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C870A-1CD2-4716-B37B-B6FE486B5C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4000501"/>
            <a:ext cx="6096000" cy="472283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7" indent="0">
              <a:buNone/>
              <a:defRPr sz="2333"/>
            </a:lvl2pPr>
            <a:lvl3pPr marL="761973" indent="0">
              <a:buNone/>
              <a:defRPr sz="2000"/>
            </a:lvl3pPr>
            <a:lvl4pPr marL="1142961" indent="0">
              <a:buNone/>
              <a:defRPr sz="1667"/>
            </a:lvl4pPr>
            <a:lvl5pPr marL="1523947" indent="0">
              <a:buNone/>
              <a:defRPr sz="1667"/>
            </a:lvl5pPr>
            <a:lvl6pPr marL="1904933" indent="0">
              <a:buNone/>
              <a:defRPr sz="1667"/>
            </a:lvl6pPr>
            <a:lvl7pPr marL="2285919" indent="0">
              <a:buNone/>
              <a:defRPr sz="1667"/>
            </a:lvl7pPr>
            <a:lvl8pPr marL="2666907" indent="0">
              <a:buNone/>
              <a:defRPr sz="1667"/>
            </a:lvl8pPr>
            <a:lvl9pPr marL="3047894" indent="0">
              <a:buNone/>
              <a:defRPr sz="1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4472783"/>
            <a:ext cx="6096000" cy="670719"/>
          </a:xfrm>
        </p:spPr>
        <p:txBody>
          <a:bodyPr/>
          <a:lstStyle>
            <a:lvl1pPr marL="0" indent="0">
              <a:buNone/>
              <a:defRPr sz="1167"/>
            </a:lvl1pPr>
            <a:lvl2pPr marL="380987" indent="0">
              <a:buNone/>
              <a:defRPr sz="1000"/>
            </a:lvl2pPr>
            <a:lvl3pPr marL="761973" indent="0">
              <a:buNone/>
              <a:defRPr sz="833"/>
            </a:lvl3pPr>
            <a:lvl4pPr marL="1142961" indent="0">
              <a:buNone/>
              <a:defRPr sz="750"/>
            </a:lvl4pPr>
            <a:lvl5pPr marL="1523947" indent="0">
              <a:buNone/>
              <a:defRPr sz="750"/>
            </a:lvl5pPr>
            <a:lvl6pPr marL="1904933" indent="0">
              <a:buNone/>
              <a:defRPr sz="750"/>
            </a:lvl6pPr>
            <a:lvl7pPr marL="2285919" indent="0">
              <a:buNone/>
              <a:defRPr sz="750"/>
            </a:lvl7pPr>
            <a:lvl8pPr marL="2666907" indent="0">
              <a:buNone/>
              <a:defRPr sz="750"/>
            </a:lvl8pPr>
            <a:lvl9pPr marL="3047894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78541-FD36-4011-8CFC-242B37352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13" Type="http://schemas.openxmlformats.org/officeDocument/2006/relationships/slideLayout" Target="../slideLayouts/slideLayout24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slideLayout" Target="../slideLayouts/slideLayout23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Relationship Id="rId14" Type="http://schemas.openxmlformats.org/officeDocument/2006/relationships/theme" Target="../theme/theme2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 /><Relationship Id="rId13" Type="http://schemas.openxmlformats.org/officeDocument/2006/relationships/theme" Target="../theme/theme3.xml" /><Relationship Id="rId3" Type="http://schemas.openxmlformats.org/officeDocument/2006/relationships/slideLayout" Target="../slideLayouts/slideLayout27.xml" /><Relationship Id="rId7" Type="http://schemas.openxmlformats.org/officeDocument/2006/relationships/slideLayout" Target="../slideLayouts/slideLayout31.xml" /><Relationship Id="rId12" Type="http://schemas.openxmlformats.org/officeDocument/2006/relationships/slideLayout" Target="../slideLayouts/slideLayout36.xml" /><Relationship Id="rId2" Type="http://schemas.openxmlformats.org/officeDocument/2006/relationships/slideLayout" Target="../slideLayouts/slideLayout26.xml" /><Relationship Id="rId1" Type="http://schemas.openxmlformats.org/officeDocument/2006/relationships/slideLayout" Target="../slideLayouts/slideLayout25.xml" /><Relationship Id="rId6" Type="http://schemas.openxmlformats.org/officeDocument/2006/relationships/slideLayout" Target="../slideLayouts/slideLayout30.xml" /><Relationship Id="rId11" Type="http://schemas.openxmlformats.org/officeDocument/2006/relationships/slideLayout" Target="../slideLayouts/slideLayout35.xml" /><Relationship Id="rId5" Type="http://schemas.openxmlformats.org/officeDocument/2006/relationships/slideLayout" Target="../slideLayouts/slideLayout29.xml" /><Relationship Id="rId10" Type="http://schemas.openxmlformats.org/officeDocument/2006/relationships/slideLayout" Target="../slideLayouts/slideLayout34.xml" /><Relationship Id="rId4" Type="http://schemas.openxmlformats.org/officeDocument/2006/relationships/slideLayout" Target="../slideLayouts/slideLayout28.xml" /><Relationship Id="rId9" Type="http://schemas.openxmlformats.org/officeDocument/2006/relationships/slideLayout" Target="../slideLayouts/slideLayout3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228866"/>
            <a:ext cx="91440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333501"/>
            <a:ext cx="9144000" cy="37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5204355"/>
            <a:ext cx="2370667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67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1334" y="5204355"/>
            <a:ext cx="3217333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67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1333" y="5204355"/>
            <a:ext cx="2370667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67">
                <a:cs typeface="+mn-cs"/>
              </a:defRPr>
            </a:lvl1pPr>
          </a:lstStyle>
          <a:p>
            <a:pPr>
              <a:defRPr/>
            </a:pPr>
            <a:fld id="{861BBC7B-4B10-43A5-9054-760338478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5pPr>
      <a:lvl6pPr marL="380987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6pPr>
      <a:lvl7pPr marL="761973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7pPr>
      <a:lvl8pPr marL="1142961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8pPr>
      <a:lvl9pPr marL="1523947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1pPr>
      <a:lvl2pPr marL="619104" indent="-238118" algn="l" rtl="0" eaLnBrk="0" fontAlgn="base" hangingPunct="0">
        <a:spcBef>
          <a:spcPct val="20000"/>
        </a:spcBef>
        <a:spcAft>
          <a:spcPct val="0"/>
        </a:spcAft>
        <a:buChar char="–"/>
        <a:defRPr sz="2333">
          <a:solidFill>
            <a:schemeClr val="tx1"/>
          </a:solidFill>
          <a:latin typeface="+mn-lt"/>
        </a:defRPr>
      </a:lvl2pPr>
      <a:lvl3pPr marL="952466" indent="-190494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333453" indent="-190494" algn="l" rtl="0" eaLnBrk="0" fontAlgn="base" hangingPunct="0">
        <a:spcBef>
          <a:spcPct val="20000"/>
        </a:spcBef>
        <a:spcAft>
          <a:spcPct val="0"/>
        </a:spcAft>
        <a:buChar char="–"/>
        <a:defRPr sz="1667">
          <a:solidFill>
            <a:schemeClr val="tx1"/>
          </a:solidFill>
          <a:latin typeface="+mn-lt"/>
        </a:defRPr>
      </a:lvl4pPr>
      <a:lvl5pPr marL="1714441" indent="-190494" algn="l" rtl="0" eaLnBrk="0" fontAlgn="base" hangingPunct="0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5pPr>
      <a:lvl6pPr marL="2095427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6pPr>
      <a:lvl7pPr marL="2476414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7pPr>
      <a:lvl8pPr marL="2857400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8pPr>
      <a:lvl9pPr marL="3238387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3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61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4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33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19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0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94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D48D124B-CF3E-4676-9465-BFE80EEB0C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5204355"/>
            <a:ext cx="2370667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6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3329D2D-C1C2-4DD6-A2CD-4139ACB5AB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1334" y="5204355"/>
            <a:ext cx="3217333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6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4AD49AE-2B5D-481A-867C-52EB1FAD06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1333" y="5204355"/>
            <a:ext cx="2370667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67"/>
            </a:lvl1pPr>
          </a:lstStyle>
          <a:p>
            <a:fld id="{277E5978-6E2F-46C1-9201-B8BED50AA8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928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5pPr>
      <a:lvl6pPr marL="380987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6pPr>
      <a:lvl7pPr marL="761973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7pPr>
      <a:lvl8pPr marL="1142961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8pPr>
      <a:lvl9pPr marL="1523947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1pPr>
      <a:lvl2pPr marL="619104" indent="-238118" algn="l" rtl="0" eaLnBrk="0" fontAlgn="base" hangingPunct="0">
        <a:spcBef>
          <a:spcPct val="20000"/>
        </a:spcBef>
        <a:spcAft>
          <a:spcPct val="0"/>
        </a:spcAft>
        <a:buChar char="–"/>
        <a:defRPr sz="2333">
          <a:solidFill>
            <a:schemeClr val="tx1"/>
          </a:solidFill>
          <a:latin typeface="+mn-lt"/>
        </a:defRPr>
      </a:lvl2pPr>
      <a:lvl3pPr marL="952466" indent="-190494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333453" indent="-190494" algn="l" rtl="0" eaLnBrk="0" fontAlgn="base" hangingPunct="0">
        <a:spcBef>
          <a:spcPct val="20000"/>
        </a:spcBef>
        <a:spcAft>
          <a:spcPct val="0"/>
        </a:spcAft>
        <a:buChar char="–"/>
        <a:defRPr sz="1667">
          <a:solidFill>
            <a:schemeClr val="tx1"/>
          </a:solidFill>
          <a:latin typeface="+mn-lt"/>
        </a:defRPr>
      </a:lvl4pPr>
      <a:lvl5pPr marL="1714441" indent="-190494" algn="l" rtl="0" eaLnBrk="0" fontAlgn="base" hangingPunct="0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5pPr>
      <a:lvl6pPr marL="2095427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6pPr>
      <a:lvl7pPr marL="2476414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7pPr>
      <a:lvl8pPr marL="2857400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8pPr>
      <a:lvl9pPr marL="3238387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3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61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4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33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19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0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94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05380F3-F4D8-4A0A-9C18-C77310C9CA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8000" y="228866"/>
            <a:ext cx="914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59FEA88-926F-437A-8C38-4CB155B61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333501"/>
            <a:ext cx="91440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48D124B-CF3E-4676-9465-BFE80EEB0C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8000" y="5204355"/>
            <a:ext cx="2370667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16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3329D2D-C1C2-4DD6-A2CD-4139ACB5AB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71334" y="5204355"/>
            <a:ext cx="3217333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16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4AD49AE-2B5D-481A-867C-52EB1FAD06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81333" y="5204355"/>
            <a:ext cx="2370667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67" smtClean="0"/>
            </a:lvl1pPr>
          </a:lstStyle>
          <a:p>
            <a:pPr>
              <a:defRPr/>
            </a:pPr>
            <a:fld id="{E8D24749-9EA4-4E3D-99E1-D58835AB72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625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5pPr>
      <a:lvl6pPr marL="380987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6pPr>
      <a:lvl7pPr marL="761973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7pPr>
      <a:lvl8pPr marL="1142961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8pPr>
      <a:lvl9pPr marL="1523947" algn="ctr" rtl="0" fontAlgn="base">
        <a:spcBef>
          <a:spcPct val="0"/>
        </a:spcBef>
        <a:spcAft>
          <a:spcPct val="0"/>
        </a:spcAft>
        <a:defRPr sz="3667">
          <a:solidFill>
            <a:schemeClr val="tx2"/>
          </a:solidFill>
          <a:latin typeface="Arial" charset="0"/>
        </a:defRPr>
      </a:lvl9pPr>
    </p:titleStyle>
    <p:bodyStyle>
      <a:lvl1pPr marL="285739" indent="-285739" algn="l" rtl="0" eaLnBrk="0" fontAlgn="base" hangingPunct="0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+mn-ea"/>
          <a:cs typeface="+mn-cs"/>
        </a:defRPr>
      </a:lvl1pPr>
      <a:lvl2pPr marL="619104" indent="-238118" algn="l" rtl="0" eaLnBrk="0" fontAlgn="base" hangingPunct="0">
        <a:spcBef>
          <a:spcPct val="20000"/>
        </a:spcBef>
        <a:spcAft>
          <a:spcPct val="0"/>
        </a:spcAft>
        <a:buChar char="–"/>
        <a:defRPr sz="2333">
          <a:solidFill>
            <a:schemeClr val="tx1"/>
          </a:solidFill>
          <a:latin typeface="+mn-lt"/>
        </a:defRPr>
      </a:lvl2pPr>
      <a:lvl3pPr marL="952466" indent="-190494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333453" indent="-190494" algn="l" rtl="0" eaLnBrk="0" fontAlgn="base" hangingPunct="0">
        <a:spcBef>
          <a:spcPct val="20000"/>
        </a:spcBef>
        <a:spcAft>
          <a:spcPct val="0"/>
        </a:spcAft>
        <a:buChar char="–"/>
        <a:defRPr sz="1667">
          <a:solidFill>
            <a:schemeClr val="tx1"/>
          </a:solidFill>
          <a:latin typeface="+mn-lt"/>
        </a:defRPr>
      </a:lvl4pPr>
      <a:lvl5pPr marL="1714441" indent="-190494" algn="l" rtl="0" eaLnBrk="0" fontAlgn="base" hangingPunct="0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5pPr>
      <a:lvl6pPr marL="2095427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6pPr>
      <a:lvl7pPr marL="2476414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7pPr>
      <a:lvl8pPr marL="2857400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8pPr>
      <a:lvl9pPr marL="3238387" indent="-190494" algn="l" rtl="0" fontAlgn="base">
        <a:spcBef>
          <a:spcPct val="20000"/>
        </a:spcBef>
        <a:spcAft>
          <a:spcPct val="0"/>
        </a:spcAft>
        <a:buChar char="»"/>
        <a:defRPr sz="1667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3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61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4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33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19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907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94" algn="l" defTabSz="761973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openxmlformats.org/officeDocument/2006/relationships/image" Target="../media/image10.png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 /><Relationship Id="rId13" Type="http://schemas.openxmlformats.org/officeDocument/2006/relationships/audio" Target="../media/audio9.wav" /><Relationship Id="rId18" Type="http://schemas.openxmlformats.org/officeDocument/2006/relationships/audio" Target="../media/audio14.wav" /><Relationship Id="rId26" Type="http://schemas.openxmlformats.org/officeDocument/2006/relationships/audio" Target="../media/audio22.wav" /><Relationship Id="rId3" Type="http://schemas.openxmlformats.org/officeDocument/2006/relationships/image" Target="../media/image8.png" /><Relationship Id="rId21" Type="http://schemas.openxmlformats.org/officeDocument/2006/relationships/audio" Target="../media/audio17.wav" /><Relationship Id="rId7" Type="http://schemas.openxmlformats.org/officeDocument/2006/relationships/audio" Target="../media/audio3.wav" /><Relationship Id="rId12" Type="http://schemas.openxmlformats.org/officeDocument/2006/relationships/audio" Target="../media/audio8.wav" /><Relationship Id="rId17" Type="http://schemas.openxmlformats.org/officeDocument/2006/relationships/audio" Target="../media/audio13.wav" /><Relationship Id="rId25" Type="http://schemas.openxmlformats.org/officeDocument/2006/relationships/audio" Target="../media/audio21.wav" /><Relationship Id="rId2" Type="http://schemas.openxmlformats.org/officeDocument/2006/relationships/notesSlide" Target="../notesSlides/notesSlide4.xml" /><Relationship Id="rId16" Type="http://schemas.openxmlformats.org/officeDocument/2006/relationships/audio" Target="../media/audio12.wav" /><Relationship Id="rId20" Type="http://schemas.openxmlformats.org/officeDocument/2006/relationships/audio" Target="../media/audio16.wav" /><Relationship Id="rId1" Type="http://schemas.openxmlformats.org/officeDocument/2006/relationships/slideLayout" Target="../slideLayouts/slideLayout7.xml" /><Relationship Id="rId6" Type="http://schemas.openxmlformats.org/officeDocument/2006/relationships/slide" Target="slide2.xml" /><Relationship Id="rId11" Type="http://schemas.openxmlformats.org/officeDocument/2006/relationships/audio" Target="../media/audio7.wav" /><Relationship Id="rId24" Type="http://schemas.openxmlformats.org/officeDocument/2006/relationships/audio" Target="../media/audio20.wav" /><Relationship Id="rId5" Type="http://schemas.openxmlformats.org/officeDocument/2006/relationships/image" Target="../media/image21.svg" /><Relationship Id="rId15" Type="http://schemas.openxmlformats.org/officeDocument/2006/relationships/audio" Target="../media/audio11.wav" /><Relationship Id="rId23" Type="http://schemas.openxmlformats.org/officeDocument/2006/relationships/audio" Target="../media/audio19.wav" /><Relationship Id="rId10" Type="http://schemas.openxmlformats.org/officeDocument/2006/relationships/audio" Target="../media/audio6.wav" /><Relationship Id="rId19" Type="http://schemas.openxmlformats.org/officeDocument/2006/relationships/audio" Target="../media/audio15.wav" /><Relationship Id="rId4" Type="http://schemas.openxmlformats.org/officeDocument/2006/relationships/image" Target="../media/image20.png" /><Relationship Id="rId9" Type="http://schemas.openxmlformats.org/officeDocument/2006/relationships/audio" Target="../media/audio5.wav" /><Relationship Id="rId14" Type="http://schemas.openxmlformats.org/officeDocument/2006/relationships/audio" Target="../media/audio10.wav" /><Relationship Id="rId22" Type="http://schemas.openxmlformats.org/officeDocument/2006/relationships/audio" Target="../media/audio18.wav" 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0.m4a" /><Relationship Id="rId7" Type="http://schemas.openxmlformats.org/officeDocument/2006/relationships/image" Target="../media/image10.png" /><Relationship Id="rId2" Type="http://schemas.openxmlformats.org/officeDocument/2006/relationships/audio" Target="../media/media9.m4a" /><Relationship Id="rId1" Type="http://schemas.microsoft.com/office/2007/relationships/media" Target="../media/media9.m4a" /><Relationship Id="rId6" Type="http://schemas.openxmlformats.org/officeDocument/2006/relationships/image" Target="../media/image8.png" /><Relationship Id="rId5" Type="http://schemas.openxmlformats.org/officeDocument/2006/relationships/slideLayout" Target="../slideLayouts/slideLayout7.xml" /><Relationship Id="rId4" Type="http://schemas.openxmlformats.org/officeDocument/2006/relationships/audio" Target="../media/media10.m4a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slide" Target="slide2.xml" /><Relationship Id="rId7" Type="http://schemas.openxmlformats.org/officeDocument/2006/relationships/image" Target="../media/image23.png" /><Relationship Id="rId12" Type="http://schemas.openxmlformats.org/officeDocument/2006/relationships/image" Target="../media/image2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2.wav" /><Relationship Id="rId11" Type="http://schemas.openxmlformats.org/officeDocument/2006/relationships/image" Target="../media/image26.png" /><Relationship Id="rId5" Type="http://schemas.openxmlformats.org/officeDocument/2006/relationships/image" Target="../media/image21.svg" /><Relationship Id="rId10" Type="http://schemas.openxmlformats.org/officeDocument/2006/relationships/audio" Target="../media/audio1.wav" /><Relationship Id="rId4" Type="http://schemas.openxmlformats.org/officeDocument/2006/relationships/image" Target="../media/image20.png" /><Relationship Id="rId9" Type="http://schemas.openxmlformats.org/officeDocument/2006/relationships/image" Target="../media/image25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8.gif" /><Relationship Id="rId5" Type="http://schemas.openxmlformats.org/officeDocument/2006/relationships/slide" Target="slide2.xml" /><Relationship Id="rId4" Type="http://schemas.openxmlformats.org/officeDocument/2006/relationships/image" Target="../media/image21.svg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slide" Target="slide2.xml" /><Relationship Id="rId7" Type="http://schemas.openxmlformats.org/officeDocument/2006/relationships/image" Target="../media/image23.png" /><Relationship Id="rId12" Type="http://schemas.openxmlformats.org/officeDocument/2006/relationships/image" Target="../media/image2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1.wav" /><Relationship Id="rId11" Type="http://schemas.openxmlformats.org/officeDocument/2006/relationships/audio" Target="../media/audio2.wav" /><Relationship Id="rId5" Type="http://schemas.openxmlformats.org/officeDocument/2006/relationships/image" Target="../media/image21.svg" /><Relationship Id="rId10" Type="http://schemas.openxmlformats.org/officeDocument/2006/relationships/image" Target="../media/image26.png" /><Relationship Id="rId4" Type="http://schemas.openxmlformats.org/officeDocument/2006/relationships/image" Target="../media/image20.png" /><Relationship Id="rId9" Type="http://schemas.openxmlformats.org/officeDocument/2006/relationships/image" Target="../media/image25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9.gif" /><Relationship Id="rId5" Type="http://schemas.openxmlformats.org/officeDocument/2006/relationships/slide" Target="slide2.xml" /><Relationship Id="rId4" Type="http://schemas.openxmlformats.org/officeDocument/2006/relationships/image" Target="../media/image21.svg" 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slide" Target="slide2.xml" /><Relationship Id="rId7" Type="http://schemas.openxmlformats.org/officeDocument/2006/relationships/image" Target="../media/image23.png" /><Relationship Id="rId12" Type="http://schemas.openxmlformats.org/officeDocument/2006/relationships/image" Target="../media/image2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1.wav" /><Relationship Id="rId11" Type="http://schemas.openxmlformats.org/officeDocument/2006/relationships/image" Target="../media/image26.png" /><Relationship Id="rId5" Type="http://schemas.openxmlformats.org/officeDocument/2006/relationships/image" Target="../media/image21.svg" /><Relationship Id="rId10" Type="http://schemas.openxmlformats.org/officeDocument/2006/relationships/audio" Target="../media/audio2.wav" /><Relationship Id="rId4" Type="http://schemas.openxmlformats.org/officeDocument/2006/relationships/image" Target="../media/image20.png" /><Relationship Id="rId9" Type="http://schemas.openxmlformats.org/officeDocument/2006/relationships/image" Target="../media/image25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0.gif" /><Relationship Id="rId5" Type="http://schemas.openxmlformats.org/officeDocument/2006/relationships/slide" Target="slide2.xml" /><Relationship Id="rId4" Type="http://schemas.openxmlformats.org/officeDocument/2006/relationships/image" Target="../media/image21.svg" 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slide" Target="slide2.xml" /><Relationship Id="rId7" Type="http://schemas.openxmlformats.org/officeDocument/2006/relationships/image" Target="../media/image23.png" /><Relationship Id="rId12" Type="http://schemas.openxmlformats.org/officeDocument/2006/relationships/image" Target="../media/image2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1.wav" /><Relationship Id="rId11" Type="http://schemas.openxmlformats.org/officeDocument/2006/relationships/audio" Target="../media/audio2.wav" /><Relationship Id="rId5" Type="http://schemas.openxmlformats.org/officeDocument/2006/relationships/image" Target="../media/image21.svg" /><Relationship Id="rId10" Type="http://schemas.openxmlformats.org/officeDocument/2006/relationships/image" Target="../media/image26.png" /><Relationship Id="rId4" Type="http://schemas.openxmlformats.org/officeDocument/2006/relationships/image" Target="../media/image20.png" /><Relationship Id="rId9" Type="http://schemas.openxmlformats.org/officeDocument/2006/relationships/image" Target="../media/image25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1.gif" /><Relationship Id="rId5" Type="http://schemas.openxmlformats.org/officeDocument/2006/relationships/slide" Target="slide2.xml" /><Relationship Id="rId4" Type="http://schemas.openxmlformats.org/officeDocument/2006/relationships/image" Target="../media/image21.svg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 /><Relationship Id="rId3" Type="http://schemas.openxmlformats.org/officeDocument/2006/relationships/image" Target="../media/image12.png" /><Relationship Id="rId7" Type="http://schemas.openxmlformats.org/officeDocument/2006/relationships/slide" Target="slide7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Relationship Id="rId6" Type="http://schemas.openxmlformats.org/officeDocument/2006/relationships/slide" Target="slide3.xml" /><Relationship Id="rId5" Type="http://schemas.openxmlformats.org/officeDocument/2006/relationships/image" Target="../media/image14.png" /><Relationship Id="rId10" Type="http://schemas.openxmlformats.org/officeDocument/2006/relationships/image" Target="../media/image15.png" /><Relationship Id="rId4" Type="http://schemas.openxmlformats.org/officeDocument/2006/relationships/image" Target="../media/image13.png" /><Relationship Id="rId9" Type="http://schemas.openxmlformats.org/officeDocument/2006/relationships/slide" Target="slide11.xml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slide" Target="slide2.xml" /><Relationship Id="rId7" Type="http://schemas.openxmlformats.org/officeDocument/2006/relationships/image" Target="../media/image23.png" /><Relationship Id="rId12" Type="http://schemas.openxmlformats.org/officeDocument/2006/relationships/image" Target="../media/image2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1.wav" /><Relationship Id="rId11" Type="http://schemas.openxmlformats.org/officeDocument/2006/relationships/audio" Target="../media/audio2.wav" /><Relationship Id="rId5" Type="http://schemas.openxmlformats.org/officeDocument/2006/relationships/image" Target="../media/image21.svg" /><Relationship Id="rId10" Type="http://schemas.openxmlformats.org/officeDocument/2006/relationships/image" Target="../media/image26.png" /><Relationship Id="rId4" Type="http://schemas.openxmlformats.org/officeDocument/2006/relationships/image" Target="../media/image20.png" /><Relationship Id="rId9" Type="http://schemas.openxmlformats.org/officeDocument/2006/relationships/image" Target="../media/image25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2.gif" /><Relationship Id="rId5" Type="http://schemas.openxmlformats.org/officeDocument/2006/relationships/slide" Target="slide2.xml" /><Relationship Id="rId4" Type="http://schemas.openxmlformats.org/officeDocument/2006/relationships/image" Target="../media/image21.svg" 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 /><Relationship Id="rId3" Type="http://schemas.openxmlformats.org/officeDocument/2006/relationships/slide" Target="slide2.xml" /><Relationship Id="rId7" Type="http://schemas.openxmlformats.org/officeDocument/2006/relationships/image" Target="../media/image23.png" /><Relationship Id="rId12" Type="http://schemas.openxmlformats.org/officeDocument/2006/relationships/image" Target="../media/image27.pn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audio" Target="../media/audio1.wav" /><Relationship Id="rId11" Type="http://schemas.openxmlformats.org/officeDocument/2006/relationships/audio" Target="../media/audio2.wav" /><Relationship Id="rId5" Type="http://schemas.openxmlformats.org/officeDocument/2006/relationships/image" Target="../media/image21.svg" /><Relationship Id="rId10" Type="http://schemas.openxmlformats.org/officeDocument/2006/relationships/image" Target="../media/image26.png" /><Relationship Id="rId4" Type="http://schemas.openxmlformats.org/officeDocument/2006/relationships/image" Target="../media/image20.png" /><Relationship Id="rId9" Type="http://schemas.openxmlformats.org/officeDocument/2006/relationships/image" Target="../media/image25.pn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3.gif" /><Relationship Id="rId5" Type="http://schemas.openxmlformats.org/officeDocument/2006/relationships/image" Target="../media/image21.svg" /><Relationship Id="rId4" Type="http://schemas.openxmlformats.org/officeDocument/2006/relationships/image" Target="../media/image20.png" 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m4a" /><Relationship Id="rId7" Type="http://schemas.openxmlformats.org/officeDocument/2006/relationships/image" Target="../media/image10.png" /><Relationship Id="rId2" Type="http://schemas.openxmlformats.org/officeDocument/2006/relationships/audio" Target="../media/media2.m4a" /><Relationship Id="rId1" Type="http://schemas.microsoft.com/office/2007/relationships/media" Target="../media/media2.m4a" /><Relationship Id="rId6" Type="http://schemas.openxmlformats.org/officeDocument/2006/relationships/image" Target="../media/image8.png" /><Relationship Id="rId5" Type="http://schemas.openxmlformats.org/officeDocument/2006/relationships/slideLayout" Target="../slideLayouts/slideLayout7.xml" /><Relationship Id="rId4" Type="http://schemas.openxmlformats.org/officeDocument/2006/relationships/audio" Target="../media/media3.m4a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 /><Relationship Id="rId13" Type="http://schemas.openxmlformats.org/officeDocument/2006/relationships/tags" Target="../tags/tag13.xml" /><Relationship Id="rId18" Type="http://schemas.openxmlformats.org/officeDocument/2006/relationships/tags" Target="../tags/tag18.xml" /><Relationship Id="rId26" Type="http://schemas.openxmlformats.org/officeDocument/2006/relationships/tags" Target="../tags/tag26.xml" /><Relationship Id="rId39" Type="http://schemas.openxmlformats.org/officeDocument/2006/relationships/audio" Target="../media/audio2.wav" /><Relationship Id="rId3" Type="http://schemas.openxmlformats.org/officeDocument/2006/relationships/tags" Target="../tags/tag3.xml" /><Relationship Id="rId21" Type="http://schemas.openxmlformats.org/officeDocument/2006/relationships/tags" Target="../tags/tag21.xml" /><Relationship Id="rId34" Type="http://schemas.openxmlformats.org/officeDocument/2006/relationships/image" Target="../media/image17.png" /><Relationship Id="rId42" Type="http://schemas.openxmlformats.org/officeDocument/2006/relationships/image" Target="../media/image21.svg" /><Relationship Id="rId7" Type="http://schemas.openxmlformats.org/officeDocument/2006/relationships/tags" Target="../tags/tag7.xml" /><Relationship Id="rId12" Type="http://schemas.openxmlformats.org/officeDocument/2006/relationships/tags" Target="../tags/tag12.xml" /><Relationship Id="rId17" Type="http://schemas.openxmlformats.org/officeDocument/2006/relationships/tags" Target="../tags/tag17.xml" /><Relationship Id="rId25" Type="http://schemas.openxmlformats.org/officeDocument/2006/relationships/tags" Target="../tags/tag25.xml" /><Relationship Id="rId33" Type="http://schemas.microsoft.com/office/2007/relationships/hdphoto" Target="../media/hdphoto2.wdp" /><Relationship Id="rId38" Type="http://schemas.openxmlformats.org/officeDocument/2006/relationships/audio" Target="../media/audio1.wav" /><Relationship Id="rId2" Type="http://schemas.openxmlformats.org/officeDocument/2006/relationships/tags" Target="../tags/tag2.xml" /><Relationship Id="rId16" Type="http://schemas.openxmlformats.org/officeDocument/2006/relationships/tags" Target="../tags/tag16.xml" /><Relationship Id="rId20" Type="http://schemas.openxmlformats.org/officeDocument/2006/relationships/tags" Target="../tags/tag20.xml" /><Relationship Id="rId29" Type="http://schemas.openxmlformats.org/officeDocument/2006/relationships/slideLayout" Target="../slideLayouts/slideLayout7.xml" /><Relationship Id="rId41" Type="http://schemas.openxmlformats.org/officeDocument/2006/relationships/image" Target="../media/image20.png" /><Relationship Id="rId1" Type="http://schemas.openxmlformats.org/officeDocument/2006/relationships/tags" Target="../tags/tag1.xml" /><Relationship Id="rId6" Type="http://schemas.openxmlformats.org/officeDocument/2006/relationships/tags" Target="../tags/tag6.xml" /><Relationship Id="rId11" Type="http://schemas.openxmlformats.org/officeDocument/2006/relationships/tags" Target="../tags/tag11.xml" /><Relationship Id="rId24" Type="http://schemas.openxmlformats.org/officeDocument/2006/relationships/tags" Target="../tags/tag24.xml" /><Relationship Id="rId32" Type="http://schemas.openxmlformats.org/officeDocument/2006/relationships/image" Target="../media/image16.png" /><Relationship Id="rId37" Type="http://schemas.microsoft.com/office/2007/relationships/hdphoto" Target="../media/hdphoto4.wdp" /><Relationship Id="rId40" Type="http://schemas.openxmlformats.org/officeDocument/2006/relationships/image" Target="../media/image19.png" /><Relationship Id="rId5" Type="http://schemas.openxmlformats.org/officeDocument/2006/relationships/tags" Target="../tags/tag5.xml" /><Relationship Id="rId15" Type="http://schemas.openxmlformats.org/officeDocument/2006/relationships/tags" Target="../tags/tag15.xml" /><Relationship Id="rId23" Type="http://schemas.openxmlformats.org/officeDocument/2006/relationships/tags" Target="../tags/tag23.xml" /><Relationship Id="rId28" Type="http://schemas.openxmlformats.org/officeDocument/2006/relationships/tags" Target="../tags/tag28.xml" /><Relationship Id="rId36" Type="http://schemas.openxmlformats.org/officeDocument/2006/relationships/image" Target="../media/image18.png" /><Relationship Id="rId10" Type="http://schemas.openxmlformats.org/officeDocument/2006/relationships/tags" Target="../tags/tag10.xml" /><Relationship Id="rId19" Type="http://schemas.openxmlformats.org/officeDocument/2006/relationships/tags" Target="../tags/tag19.xml" /><Relationship Id="rId31" Type="http://schemas.openxmlformats.org/officeDocument/2006/relationships/image" Target="../media/image8.png" /><Relationship Id="rId4" Type="http://schemas.openxmlformats.org/officeDocument/2006/relationships/tags" Target="../tags/tag4.xml" /><Relationship Id="rId9" Type="http://schemas.openxmlformats.org/officeDocument/2006/relationships/tags" Target="../tags/tag9.xml" /><Relationship Id="rId14" Type="http://schemas.openxmlformats.org/officeDocument/2006/relationships/tags" Target="../tags/tag14.xml" /><Relationship Id="rId22" Type="http://schemas.openxmlformats.org/officeDocument/2006/relationships/tags" Target="../tags/tag22.xml" /><Relationship Id="rId27" Type="http://schemas.openxmlformats.org/officeDocument/2006/relationships/tags" Target="../tags/tag27.xml" /><Relationship Id="rId30" Type="http://schemas.openxmlformats.org/officeDocument/2006/relationships/notesSlide" Target="../notesSlides/notesSlide1.xml" /><Relationship Id="rId35" Type="http://schemas.microsoft.com/office/2007/relationships/hdphoto" Target="../media/hdphoto3.wdp" /><Relationship Id="rId43" Type="http://schemas.openxmlformats.org/officeDocument/2006/relationships/slide" Target="slide2.xml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 /><Relationship Id="rId13" Type="http://schemas.openxmlformats.org/officeDocument/2006/relationships/tags" Target="../tags/tag41.xml" /><Relationship Id="rId18" Type="http://schemas.openxmlformats.org/officeDocument/2006/relationships/tags" Target="../tags/tag46.xml" /><Relationship Id="rId26" Type="http://schemas.openxmlformats.org/officeDocument/2006/relationships/tags" Target="../tags/tag54.xml" /><Relationship Id="rId39" Type="http://schemas.openxmlformats.org/officeDocument/2006/relationships/audio" Target="../media/audio2.wav" /><Relationship Id="rId3" Type="http://schemas.openxmlformats.org/officeDocument/2006/relationships/tags" Target="../tags/tag31.xml" /><Relationship Id="rId21" Type="http://schemas.openxmlformats.org/officeDocument/2006/relationships/tags" Target="../tags/tag49.xml" /><Relationship Id="rId34" Type="http://schemas.openxmlformats.org/officeDocument/2006/relationships/image" Target="../media/image17.png" /><Relationship Id="rId7" Type="http://schemas.openxmlformats.org/officeDocument/2006/relationships/tags" Target="../tags/tag35.xml" /><Relationship Id="rId12" Type="http://schemas.openxmlformats.org/officeDocument/2006/relationships/tags" Target="../tags/tag40.xml" /><Relationship Id="rId17" Type="http://schemas.openxmlformats.org/officeDocument/2006/relationships/tags" Target="../tags/tag45.xml" /><Relationship Id="rId25" Type="http://schemas.openxmlformats.org/officeDocument/2006/relationships/tags" Target="../tags/tag53.xml" /><Relationship Id="rId33" Type="http://schemas.microsoft.com/office/2007/relationships/hdphoto" Target="../media/hdphoto2.wdp" /><Relationship Id="rId38" Type="http://schemas.openxmlformats.org/officeDocument/2006/relationships/audio" Target="../media/audio1.wav" /><Relationship Id="rId2" Type="http://schemas.openxmlformats.org/officeDocument/2006/relationships/tags" Target="../tags/tag30.xml" /><Relationship Id="rId16" Type="http://schemas.openxmlformats.org/officeDocument/2006/relationships/tags" Target="../tags/tag44.xml" /><Relationship Id="rId20" Type="http://schemas.openxmlformats.org/officeDocument/2006/relationships/tags" Target="../tags/tag48.xml" /><Relationship Id="rId29" Type="http://schemas.openxmlformats.org/officeDocument/2006/relationships/slideLayout" Target="../slideLayouts/slideLayout7.xml" /><Relationship Id="rId41" Type="http://schemas.openxmlformats.org/officeDocument/2006/relationships/image" Target="../media/image21.svg" /><Relationship Id="rId1" Type="http://schemas.openxmlformats.org/officeDocument/2006/relationships/tags" Target="../tags/tag29.xml" /><Relationship Id="rId6" Type="http://schemas.openxmlformats.org/officeDocument/2006/relationships/tags" Target="../tags/tag34.xml" /><Relationship Id="rId11" Type="http://schemas.openxmlformats.org/officeDocument/2006/relationships/tags" Target="../tags/tag39.xml" /><Relationship Id="rId24" Type="http://schemas.openxmlformats.org/officeDocument/2006/relationships/tags" Target="../tags/tag52.xml" /><Relationship Id="rId32" Type="http://schemas.openxmlformats.org/officeDocument/2006/relationships/image" Target="../media/image19.png" /><Relationship Id="rId37" Type="http://schemas.microsoft.com/office/2007/relationships/hdphoto" Target="../media/hdphoto4.wdp" /><Relationship Id="rId40" Type="http://schemas.openxmlformats.org/officeDocument/2006/relationships/image" Target="../media/image20.png" /><Relationship Id="rId5" Type="http://schemas.openxmlformats.org/officeDocument/2006/relationships/tags" Target="../tags/tag33.xml" /><Relationship Id="rId15" Type="http://schemas.openxmlformats.org/officeDocument/2006/relationships/tags" Target="../tags/tag43.xml" /><Relationship Id="rId23" Type="http://schemas.openxmlformats.org/officeDocument/2006/relationships/tags" Target="../tags/tag51.xml" /><Relationship Id="rId28" Type="http://schemas.openxmlformats.org/officeDocument/2006/relationships/tags" Target="../tags/tag56.xml" /><Relationship Id="rId36" Type="http://schemas.openxmlformats.org/officeDocument/2006/relationships/image" Target="../media/image18.png" /><Relationship Id="rId10" Type="http://schemas.openxmlformats.org/officeDocument/2006/relationships/tags" Target="../tags/tag38.xml" /><Relationship Id="rId19" Type="http://schemas.openxmlformats.org/officeDocument/2006/relationships/tags" Target="../tags/tag47.xml" /><Relationship Id="rId31" Type="http://schemas.openxmlformats.org/officeDocument/2006/relationships/image" Target="../media/image8.png" /><Relationship Id="rId4" Type="http://schemas.openxmlformats.org/officeDocument/2006/relationships/tags" Target="../tags/tag32.xml" /><Relationship Id="rId9" Type="http://schemas.openxmlformats.org/officeDocument/2006/relationships/tags" Target="../tags/tag37.xml" /><Relationship Id="rId14" Type="http://schemas.openxmlformats.org/officeDocument/2006/relationships/tags" Target="../tags/tag42.xml" /><Relationship Id="rId22" Type="http://schemas.openxmlformats.org/officeDocument/2006/relationships/tags" Target="../tags/tag50.xml" /><Relationship Id="rId27" Type="http://schemas.openxmlformats.org/officeDocument/2006/relationships/tags" Target="../tags/tag55.xml" /><Relationship Id="rId30" Type="http://schemas.openxmlformats.org/officeDocument/2006/relationships/notesSlide" Target="../notesSlides/notesSlide2.xml" /><Relationship Id="rId35" Type="http://schemas.microsoft.com/office/2007/relationships/hdphoto" Target="../media/hdphoto3.wdp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 /><Relationship Id="rId13" Type="http://schemas.openxmlformats.org/officeDocument/2006/relationships/tags" Target="../tags/tag69.xml" /><Relationship Id="rId18" Type="http://schemas.openxmlformats.org/officeDocument/2006/relationships/tags" Target="../tags/tag74.xml" /><Relationship Id="rId26" Type="http://schemas.openxmlformats.org/officeDocument/2006/relationships/tags" Target="../tags/tag82.xml" /><Relationship Id="rId39" Type="http://schemas.openxmlformats.org/officeDocument/2006/relationships/audio" Target="../media/audio1.wav" /><Relationship Id="rId3" Type="http://schemas.openxmlformats.org/officeDocument/2006/relationships/tags" Target="../tags/tag59.xml" /><Relationship Id="rId21" Type="http://schemas.openxmlformats.org/officeDocument/2006/relationships/tags" Target="../tags/tag77.xml" /><Relationship Id="rId34" Type="http://schemas.openxmlformats.org/officeDocument/2006/relationships/image" Target="../media/image17.png" /><Relationship Id="rId42" Type="http://schemas.openxmlformats.org/officeDocument/2006/relationships/image" Target="../media/image21.svg" /><Relationship Id="rId7" Type="http://schemas.openxmlformats.org/officeDocument/2006/relationships/tags" Target="../tags/tag63.xml" /><Relationship Id="rId12" Type="http://schemas.openxmlformats.org/officeDocument/2006/relationships/tags" Target="../tags/tag68.xml" /><Relationship Id="rId17" Type="http://schemas.openxmlformats.org/officeDocument/2006/relationships/tags" Target="../tags/tag73.xml" /><Relationship Id="rId25" Type="http://schemas.openxmlformats.org/officeDocument/2006/relationships/tags" Target="../tags/tag81.xml" /><Relationship Id="rId33" Type="http://schemas.microsoft.com/office/2007/relationships/hdphoto" Target="../media/hdphoto2.wdp" /><Relationship Id="rId38" Type="http://schemas.openxmlformats.org/officeDocument/2006/relationships/audio" Target="../media/audio2.wav" /><Relationship Id="rId2" Type="http://schemas.openxmlformats.org/officeDocument/2006/relationships/tags" Target="../tags/tag58.xml" /><Relationship Id="rId16" Type="http://schemas.openxmlformats.org/officeDocument/2006/relationships/tags" Target="../tags/tag72.xml" /><Relationship Id="rId20" Type="http://schemas.openxmlformats.org/officeDocument/2006/relationships/tags" Target="../tags/tag76.xml" /><Relationship Id="rId29" Type="http://schemas.openxmlformats.org/officeDocument/2006/relationships/slideLayout" Target="../slideLayouts/slideLayout7.xml" /><Relationship Id="rId41" Type="http://schemas.openxmlformats.org/officeDocument/2006/relationships/image" Target="../media/image20.png" /><Relationship Id="rId1" Type="http://schemas.openxmlformats.org/officeDocument/2006/relationships/tags" Target="../tags/tag57.xml" /><Relationship Id="rId6" Type="http://schemas.openxmlformats.org/officeDocument/2006/relationships/tags" Target="../tags/tag62.xml" /><Relationship Id="rId11" Type="http://schemas.openxmlformats.org/officeDocument/2006/relationships/tags" Target="../tags/tag67.xml" /><Relationship Id="rId24" Type="http://schemas.openxmlformats.org/officeDocument/2006/relationships/tags" Target="../tags/tag80.xml" /><Relationship Id="rId32" Type="http://schemas.openxmlformats.org/officeDocument/2006/relationships/image" Target="../media/image16.png" /><Relationship Id="rId37" Type="http://schemas.microsoft.com/office/2007/relationships/hdphoto" Target="../media/hdphoto4.wdp" /><Relationship Id="rId40" Type="http://schemas.openxmlformats.org/officeDocument/2006/relationships/image" Target="../media/image19.png" /><Relationship Id="rId5" Type="http://schemas.openxmlformats.org/officeDocument/2006/relationships/tags" Target="../tags/tag61.xml" /><Relationship Id="rId15" Type="http://schemas.openxmlformats.org/officeDocument/2006/relationships/tags" Target="../tags/tag71.xml" /><Relationship Id="rId23" Type="http://schemas.openxmlformats.org/officeDocument/2006/relationships/tags" Target="../tags/tag79.xml" /><Relationship Id="rId28" Type="http://schemas.openxmlformats.org/officeDocument/2006/relationships/tags" Target="../tags/tag84.xml" /><Relationship Id="rId36" Type="http://schemas.openxmlformats.org/officeDocument/2006/relationships/image" Target="../media/image18.png" /><Relationship Id="rId10" Type="http://schemas.openxmlformats.org/officeDocument/2006/relationships/tags" Target="../tags/tag66.xml" /><Relationship Id="rId19" Type="http://schemas.openxmlformats.org/officeDocument/2006/relationships/tags" Target="../tags/tag75.xml" /><Relationship Id="rId31" Type="http://schemas.openxmlformats.org/officeDocument/2006/relationships/image" Target="../media/image8.png" /><Relationship Id="rId4" Type="http://schemas.openxmlformats.org/officeDocument/2006/relationships/tags" Target="../tags/tag60.xml" /><Relationship Id="rId9" Type="http://schemas.openxmlformats.org/officeDocument/2006/relationships/tags" Target="../tags/tag65.xml" /><Relationship Id="rId14" Type="http://schemas.openxmlformats.org/officeDocument/2006/relationships/tags" Target="../tags/tag70.xml" /><Relationship Id="rId22" Type="http://schemas.openxmlformats.org/officeDocument/2006/relationships/tags" Target="../tags/tag78.xml" /><Relationship Id="rId27" Type="http://schemas.openxmlformats.org/officeDocument/2006/relationships/tags" Target="../tags/tag83.xml" /><Relationship Id="rId30" Type="http://schemas.openxmlformats.org/officeDocument/2006/relationships/notesSlide" Target="../notesSlides/notesSlide3.xml" /><Relationship Id="rId35" Type="http://schemas.microsoft.com/office/2007/relationships/hdphoto" Target="../media/hdphoto3.wdp" /><Relationship Id="rId43" Type="http://schemas.openxmlformats.org/officeDocument/2006/relationships/slide" Target="slide2.xml" 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4a" /><Relationship Id="rId7" Type="http://schemas.openxmlformats.org/officeDocument/2006/relationships/image" Target="../media/image10.png" /><Relationship Id="rId2" Type="http://schemas.openxmlformats.org/officeDocument/2006/relationships/audio" Target="../media/media4.m4a" /><Relationship Id="rId1" Type="http://schemas.microsoft.com/office/2007/relationships/media" Target="../media/media4.m4a" /><Relationship Id="rId6" Type="http://schemas.openxmlformats.org/officeDocument/2006/relationships/image" Target="../media/image8.png" /><Relationship Id="rId5" Type="http://schemas.openxmlformats.org/officeDocument/2006/relationships/slideLayout" Target="../slideLayouts/slideLayout7.xml" /><Relationship Id="rId4" Type="http://schemas.openxmlformats.org/officeDocument/2006/relationships/audio" Target="../media/media5.m4a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 /><Relationship Id="rId3" Type="http://schemas.openxmlformats.org/officeDocument/2006/relationships/slideLayout" Target="../slideLayouts/slideLayout7.xml" /><Relationship Id="rId7" Type="http://schemas.openxmlformats.org/officeDocument/2006/relationships/slide" Target="slide2.xml" /><Relationship Id="rId2" Type="http://schemas.openxmlformats.org/officeDocument/2006/relationships/video" Target="../media/media6.mp4" /><Relationship Id="rId1" Type="http://schemas.microsoft.com/office/2007/relationships/media" Target="../media/media6.mp4" /><Relationship Id="rId6" Type="http://schemas.openxmlformats.org/officeDocument/2006/relationships/image" Target="../media/image21.svg" /><Relationship Id="rId5" Type="http://schemas.openxmlformats.org/officeDocument/2006/relationships/image" Target="../media/image20.png" /><Relationship Id="rId4" Type="http://schemas.openxmlformats.org/officeDocument/2006/relationships/image" Target="../media/image8.png" 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8.m4a" /><Relationship Id="rId7" Type="http://schemas.openxmlformats.org/officeDocument/2006/relationships/image" Target="../media/image10.png" /><Relationship Id="rId2" Type="http://schemas.openxmlformats.org/officeDocument/2006/relationships/audio" Target="../media/media7.m4a" /><Relationship Id="rId1" Type="http://schemas.microsoft.com/office/2007/relationships/media" Target="../media/media7.m4a" /><Relationship Id="rId6" Type="http://schemas.openxmlformats.org/officeDocument/2006/relationships/image" Target="../media/image8.png" /><Relationship Id="rId5" Type="http://schemas.openxmlformats.org/officeDocument/2006/relationships/slideLayout" Target="../slideLayouts/slideLayout7.xml" /><Relationship Id="rId4" Type="http://schemas.openxmlformats.org/officeDocument/2006/relationships/audio" Target="../media/media8.m4a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3" name="TextBox 2" hidden="1">
            <a:extLst>
              <a:ext uri="{FF2B5EF4-FFF2-40B4-BE49-F238E27FC236}">
                <a16:creationId xmlns:a16="http://schemas.microsoft.com/office/drawing/2014/main" id="{DBA17194-DFAC-46F1-89D8-2EADFD2F0B20}"/>
              </a:ext>
            </a:extLst>
          </p:cNvPr>
          <p:cNvSpPr txBox="1"/>
          <p:nvPr/>
        </p:nvSpPr>
        <p:spPr>
          <a:xfrm>
            <a:off x="1317582" y="2195781"/>
            <a:ext cx="7524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>
                <a:solidFill>
                  <a:srgbClr val="7D5290"/>
                </a:solidFill>
                <a:latin typeface="Airfool" panose="02000500000000000000" pitchFamily="2" charset="0"/>
              </a:rPr>
              <a:t>Буквы и звуки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3F6083-220F-4FB9-AAEF-974C48FB4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85" y="1941755"/>
            <a:ext cx="8376630" cy="2139881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C80A35-5972-4405-999B-032975404D14}"/>
              </a:ext>
            </a:extLst>
          </p:cNvPr>
          <p:cNvSpPr/>
          <p:nvPr/>
        </p:nvSpPr>
        <p:spPr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Из мультфильма Маша и медведь — Новогодняя песня-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4097D18C-8D99-43B4-A394-C21E15267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544" y="9852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5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2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6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sp>
        <p:nvSpPr>
          <p:cNvPr id="25" name="c1">
            <a:hlinkClick r:id="" action="ppaction://noaction">
              <a:snd r:embed="rId7" name="до четверть.wav"/>
            </a:hlinkClick>
            <a:extLst>
              <a:ext uri="{FF2B5EF4-FFF2-40B4-BE49-F238E27FC236}">
                <a16:creationId xmlns:a16="http://schemas.microsoft.com/office/drawing/2014/main" id="{E4288DE2-8A22-4028-BB70-B73E2A3717D2}"/>
              </a:ext>
            </a:extLst>
          </p:cNvPr>
          <p:cNvSpPr/>
          <p:nvPr/>
        </p:nvSpPr>
        <p:spPr>
          <a:xfrm>
            <a:off x="1106903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d1">
            <a:hlinkClick r:id="" action="ppaction://noaction">
              <a:snd r:embed="rId8" name="d1 четв.wav"/>
            </a:hlinkClick>
            <a:extLst>
              <a:ext uri="{FF2B5EF4-FFF2-40B4-BE49-F238E27FC236}">
                <a16:creationId xmlns:a16="http://schemas.microsoft.com/office/drawing/2014/main" id="{FE60376A-4AF1-48BE-A849-83068DDF36C9}"/>
              </a:ext>
            </a:extLst>
          </p:cNvPr>
          <p:cNvSpPr/>
          <p:nvPr/>
        </p:nvSpPr>
        <p:spPr>
          <a:xfrm>
            <a:off x="1773011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e1">
            <a:hlinkClick r:id="" action="ppaction://noaction">
              <a:snd r:embed="rId9" name="ми1 четверть.wav"/>
            </a:hlinkClick>
            <a:extLst>
              <a:ext uri="{FF2B5EF4-FFF2-40B4-BE49-F238E27FC236}">
                <a16:creationId xmlns:a16="http://schemas.microsoft.com/office/drawing/2014/main" id="{382305A0-AA84-4F2F-ACEB-F3BE234912E8}"/>
              </a:ext>
            </a:extLst>
          </p:cNvPr>
          <p:cNvSpPr/>
          <p:nvPr/>
        </p:nvSpPr>
        <p:spPr>
          <a:xfrm>
            <a:off x="2439118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f1">
            <a:hlinkClick r:id="" action="ppaction://noaction">
              <a:snd r:embed="rId10" name="фа1 четв.wav"/>
            </a:hlinkClick>
            <a:extLst>
              <a:ext uri="{FF2B5EF4-FFF2-40B4-BE49-F238E27FC236}">
                <a16:creationId xmlns:a16="http://schemas.microsoft.com/office/drawing/2014/main" id="{148BD50F-9931-4054-A481-F8D2C2E2BA06}"/>
              </a:ext>
            </a:extLst>
          </p:cNvPr>
          <p:cNvSpPr/>
          <p:nvPr/>
        </p:nvSpPr>
        <p:spPr>
          <a:xfrm>
            <a:off x="3105226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g1">
            <a:hlinkClick r:id="" action="ppaction://noaction">
              <a:snd r:embed="rId11" name="соль1 четв.wav"/>
            </a:hlinkClick>
            <a:extLst>
              <a:ext uri="{FF2B5EF4-FFF2-40B4-BE49-F238E27FC236}">
                <a16:creationId xmlns:a16="http://schemas.microsoft.com/office/drawing/2014/main" id="{1A5EDB8C-AE38-4E88-98E2-ACAAE43F7DF3}"/>
              </a:ext>
            </a:extLst>
          </p:cNvPr>
          <p:cNvSpPr/>
          <p:nvPr/>
        </p:nvSpPr>
        <p:spPr>
          <a:xfrm>
            <a:off x="3771334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a1">
            <a:hlinkClick r:id="" action="ppaction://noaction">
              <a:snd r:embed="rId12" name="ля1 четверть.wav"/>
            </a:hlinkClick>
            <a:extLst>
              <a:ext uri="{FF2B5EF4-FFF2-40B4-BE49-F238E27FC236}">
                <a16:creationId xmlns:a16="http://schemas.microsoft.com/office/drawing/2014/main" id="{0934A34A-371F-42A0-B68C-CE5BA1AAB802}"/>
              </a:ext>
            </a:extLst>
          </p:cNvPr>
          <p:cNvSpPr/>
          <p:nvPr/>
        </p:nvSpPr>
        <p:spPr>
          <a:xfrm>
            <a:off x="4437441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h1">
            <a:hlinkClick r:id="" action="ppaction://noaction">
              <a:snd r:embed="rId13" name="си1 четв.wav"/>
            </a:hlinkClick>
            <a:extLst>
              <a:ext uri="{FF2B5EF4-FFF2-40B4-BE49-F238E27FC236}">
                <a16:creationId xmlns:a16="http://schemas.microsoft.com/office/drawing/2014/main" id="{47FC2A75-6371-4438-BBDE-77E96DEC4DF5}"/>
              </a:ext>
            </a:extLst>
          </p:cNvPr>
          <p:cNvSpPr/>
          <p:nvPr/>
        </p:nvSpPr>
        <p:spPr>
          <a:xfrm>
            <a:off x="5103549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c2">
            <a:hlinkClick r:id="" action="ppaction://noaction">
              <a:snd r:embed="rId14" name="до2 четв.wav"/>
            </a:hlinkClick>
            <a:extLst>
              <a:ext uri="{FF2B5EF4-FFF2-40B4-BE49-F238E27FC236}">
                <a16:creationId xmlns:a16="http://schemas.microsoft.com/office/drawing/2014/main" id="{4190C4A7-0E5A-4E58-B949-85040D509ED2}"/>
              </a:ext>
            </a:extLst>
          </p:cNvPr>
          <p:cNvSpPr/>
          <p:nvPr/>
        </p:nvSpPr>
        <p:spPr>
          <a:xfrm>
            <a:off x="5769657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d2">
            <a:hlinkClick r:id="" action="ppaction://noaction">
              <a:snd r:embed="rId15" name="ре2 четв.wav"/>
            </a:hlinkClick>
            <a:extLst>
              <a:ext uri="{FF2B5EF4-FFF2-40B4-BE49-F238E27FC236}">
                <a16:creationId xmlns:a16="http://schemas.microsoft.com/office/drawing/2014/main" id="{52930C4F-B057-42EF-85EF-2929AA5A6682}"/>
              </a:ext>
            </a:extLst>
          </p:cNvPr>
          <p:cNvSpPr/>
          <p:nvPr/>
        </p:nvSpPr>
        <p:spPr>
          <a:xfrm>
            <a:off x="6435764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e2">
            <a:hlinkClick r:id="" action="ppaction://noaction">
              <a:snd r:embed="rId16" name="ми2 четв.wav"/>
            </a:hlinkClick>
            <a:extLst>
              <a:ext uri="{FF2B5EF4-FFF2-40B4-BE49-F238E27FC236}">
                <a16:creationId xmlns:a16="http://schemas.microsoft.com/office/drawing/2014/main" id="{08975901-C1B2-4F5F-BEF3-2E43E8DB151B}"/>
              </a:ext>
            </a:extLst>
          </p:cNvPr>
          <p:cNvSpPr/>
          <p:nvPr/>
        </p:nvSpPr>
        <p:spPr>
          <a:xfrm>
            <a:off x="7101872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f2">
            <a:hlinkClick r:id="" action="ppaction://noaction">
              <a:snd r:embed="rId17" name="фа2 четв.wav"/>
            </a:hlinkClick>
            <a:extLst>
              <a:ext uri="{FF2B5EF4-FFF2-40B4-BE49-F238E27FC236}">
                <a16:creationId xmlns:a16="http://schemas.microsoft.com/office/drawing/2014/main" id="{281980E7-11C3-4CAF-8899-F1C2832DA92A}"/>
              </a:ext>
            </a:extLst>
          </p:cNvPr>
          <p:cNvSpPr/>
          <p:nvPr/>
        </p:nvSpPr>
        <p:spPr>
          <a:xfrm>
            <a:off x="7767980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g2">
            <a:hlinkClick r:id="" action="ppaction://noaction">
              <a:snd r:embed="rId18" name="соль2 четв.wav"/>
            </a:hlinkClick>
            <a:extLst>
              <a:ext uri="{FF2B5EF4-FFF2-40B4-BE49-F238E27FC236}">
                <a16:creationId xmlns:a16="http://schemas.microsoft.com/office/drawing/2014/main" id="{AAF86E04-9819-43A3-AD5D-C1C9D238FB7E}"/>
              </a:ext>
            </a:extLst>
          </p:cNvPr>
          <p:cNvSpPr/>
          <p:nvPr/>
        </p:nvSpPr>
        <p:spPr>
          <a:xfrm>
            <a:off x="8434087" y="1854091"/>
            <a:ext cx="642357" cy="21840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cis1">
            <a:hlinkClick r:id="" action="ppaction://noaction">
              <a:snd r:embed="rId19" name="до диез 1 четв.wav"/>
            </a:hlinkClick>
            <a:extLst>
              <a:ext uri="{FF2B5EF4-FFF2-40B4-BE49-F238E27FC236}">
                <a16:creationId xmlns:a16="http://schemas.microsoft.com/office/drawing/2014/main" id="{B54846E6-A51A-4E11-AB38-662850E33A62}"/>
              </a:ext>
            </a:extLst>
          </p:cNvPr>
          <p:cNvSpPr/>
          <p:nvPr/>
        </p:nvSpPr>
        <p:spPr>
          <a:xfrm flipV="1">
            <a:off x="1494472" y="1850384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dis1">
            <a:hlinkClick r:id="" action="ppaction://noaction">
              <a:snd r:embed="rId20" name="ре диез1 четв.wav"/>
            </a:hlinkClick>
            <a:extLst>
              <a:ext uri="{FF2B5EF4-FFF2-40B4-BE49-F238E27FC236}">
                <a16:creationId xmlns:a16="http://schemas.microsoft.com/office/drawing/2014/main" id="{7D57B7E5-C83B-47D5-B609-9264521AE437}"/>
              </a:ext>
            </a:extLst>
          </p:cNvPr>
          <p:cNvSpPr/>
          <p:nvPr/>
        </p:nvSpPr>
        <p:spPr>
          <a:xfrm flipV="1">
            <a:off x="2158425" y="1850384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fis1">
            <a:hlinkClick r:id="" action="ppaction://noaction">
              <a:snd r:embed="rId21" name="фа диез1 четв.wav"/>
            </a:hlinkClick>
            <a:extLst>
              <a:ext uri="{FF2B5EF4-FFF2-40B4-BE49-F238E27FC236}">
                <a16:creationId xmlns:a16="http://schemas.microsoft.com/office/drawing/2014/main" id="{5AB8C72A-530D-46BA-B153-89221A89FE8C}"/>
              </a:ext>
            </a:extLst>
          </p:cNvPr>
          <p:cNvSpPr/>
          <p:nvPr/>
        </p:nvSpPr>
        <p:spPr>
          <a:xfrm flipV="1">
            <a:off x="3490641" y="1851070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gis1">
            <a:hlinkClick r:id="" action="ppaction://noaction">
              <a:snd r:embed="rId22" name="соль диез1 четв.wav"/>
            </a:hlinkClick>
            <a:extLst>
              <a:ext uri="{FF2B5EF4-FFF2-40B4-BE49-F238E27FC236}">
                <a16:creationId xmlns:a16="http://schemas.microsoft.com/office/drawing/2014/main" id="{3F0E8A2B-4DA3-4723-B455-DA1DD78FF6E3}"/>
              </a:ext>
            </a:extLst>
          </p:cNvPr>
          <p:cNvSpPr/>
          <p:nvPr/>
        </p:nvSpPr>
        <p:spPr>
          <a:xfrm flipV="1">
            <a:off x="4192373" y="1850384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b1">
            <a:hlinkClick r:id="" action="ppaction://noaction">
              <a:snd r:embed="rId23" name="си бемоль1 четв.wav"/>
            </a:hlinkClick>
            <a:extLst>
              <a:ext uri="{FF2B5EF4-FFF2-40B4-BE49-F238E27FC236}">
                <a16:creationId xmlns:a16="http://schemas.microsoft.com/office/drawing/2014/main" id="{A8B7A392-AC20-4F8B-B175-509EE0788B49}"/>
              </a:ext>
            </a:extLst>
          </p:cNvPr>
          <p:cNvSpPr/>
          <p:nvPr/>
        </p:nvSpPr>
        <p:spPr>
          <a:xfrm flipV="1">
            <a:off x="4846605" y="1849388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cis2">
            <a:hlinkClick r:id="" action="ppaction://noaction">
              <a:snd r:embed="rId24" name="до диез 2 четв.wav"/>
            </a:hlinkClick>
            <a:extLst>
              <a:ext uri="{FF2B5EF4-FFF2-40B4-BE49-F238E27FC236}">
                <a16:creationId xmlns:a16="http://schemas.microsoft.com/office/drawing/2014/main" id="{898022EF-BB56-4F64-BF2A-D17C4854F78C}"/>
              </a:ext>
            </a:extLst>
          </p:cNvPr>
          <p:cNvSpPr/>
          <p:nvPr/>
        </p:nvSpPr>
        <p:spPr>
          <a:xfrm flipV="1">
            <a:off x="6155071" y="1849388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dis2">
            <a:hlinkClick r:id="" action="ppaction://noaction">
              <a:snd r:embed="rId25" name="ре диез2 четв.wav"/>
            </a:hlinkClick>
            <a:extLst>
              <a:ext uri="{FF2B5EF4-FFF2-40B4-BE49-F238E27FC236}">
                <a16:creationId xmlns:a16="http://schemas.microsoft.com/office/drawing/2014/main" id="{7798AE41-141A-4C99-BD54-9235B417C828}"/>
              </a:ext>
            </a:extLst>
          </p:cNvPr>
          <p:cNvSpPr/>
          <p:nvPr/>
        </p:nvSpPr>
        <p:spPr>
          <a:xfrm flipV="1">
            <a:off x="6821017" y="1849388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fis2">
            <a:hlinkClick r:id="" action="ppaction://noaction">
              <a:snd r:embed="rId26" name="фа диез2 четв.wav"/>
            </a:hlinkClick>
            <a:extLst>
              <a:ext uri="{FF2B5EF4-FFF2-40B4-BE49-F238E27FC236}">
                <a16:creationId xmlns:a16="http://schemas.microsoft.com/office/drawing/2014/main" id="{04258521-3656-4930-B830-42E63C64A335}"/>
              </a:ext>
            </a:extLst>
          </p:cNvPr>
          <p:cNvSpPr/>
          <p:nvPr/>
        </p:nvSpPr>
        <p:spPr>
          <a:xfrm flipV="1">
            <a:off x="8153392" y="1849388"/>
            <a:ext cx="513886" cy="1288439"/>
          </a:xfrm>
          <a:prstGeom prst="round2Same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DC68482-11DB-4540-B425-037151531385}"/>
              </a:ext>
            </a:extLst>
          </p:cNvPr>
          <p:cNvSpPr/>
          <p:nvPr/>
        </p:nvSpPr>
        <p:spPr>
          <a:xfrm>
            <a:off x="1083556" y="1849388"/>
            <a:ext cx="7985750" cy="2196553"/>
          </a:xfrm>
          <a:prstGeom prst="rect">
            <a:avLst/>
          </a:prstGeom>
          <a:noFill/>
          <a:ln w="57150">
            <a:solidFill>
              <a:srgbClr val="9A6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0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A17194-DFAC-46F1-89D8-2EADFD2F0B20}"/>
              </a:ext>
            </a:extLst>
          </p:cNvPr>
          <p:cNvSpPr txBox="1"/>
          <p:nvPr/>
        </p:nvSpPr>
        <p:spPr>
          <a:xfrm>
            <a:off x="1317582" y="2503557"/>
            <a:ext cx="752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D5290"/>
                </a:solidFill>
                <a:latin typeface="+mj-lt"/>
              </a:rPr>
              <a:t>Разгадайте ребусы</a:t>
            </a:r>
          </a:p>
        </p:txBody>
      </p:sp>
      <p:pic>
        <p:nvPicPr>
          <p:cNvPr id="4" name="Владимир 4">
            <a:hlinkClick r:id="" action="ppaction://media"/>
            <a:extLst>
              <a:ext uri="{FF2B5EF4-FFF2-40B4-BE49-F238E27FC236}">
                <a16:creationId xmlns:a16="http://schemas.microsoft.com/office/drawing/2014/main" id="{C60E76E8-A21C-4348-8BD5-34613E79B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544" y="1040019"/>
            <a:ext cx="487363" cy="487363"/>
          </a:xfrm>
          <a:prstGeom prst="rect">
            <a:avLst/>
          </a:prstGeom>
        </p:spPr>
      </p:pic>
      <p:pic>
        <p:nvPicPr>
          <p:cNvPr id="5" name="Ну погоди — из мультфильма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09B85794-C159-4844-A109-C502D86E9B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5624" y="1040018"/>
            <a:ext cx="487363" cy="487363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C80A35-5972-4405-999B-032975404D14}"/>
              </a:ext>
            </a:extLst>
          </p:cNvPr>
          <p:cNvSpPr/>
          <p:nvPr/>
        </p:nvSpPr>
        <p:spPr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6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20000" numSld="13" showWhenStopped="0">
                <p:cTn id="1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432291" y="1453492"/>
            <a:ext cx="5295419" cy="1332000"/>
            <a:chOff x="2432291" y="2187220"/>
            <a:chExt cx="5295419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432291" y="2195781"/>
              <a:ext cx="529541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Ли</a:t>
              </a:r>
              <a:r>
                <a:rPr lang="en-US" sz="8000" b="1" dirty="0"/>
                <a:t>      </a:t>
              </a:r>
              <a:r>
                <a:rPr lang="ru-RU" sz="8000" b="1" dirty="0" err="1"/>
                <a:t>ца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4431928" y="2187220"/>
              <a:ext cx="1332000" cy="133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/>
                <a:t>h</a:t>
              </a:r>
              <a:endParaRPr lang="ru-RU" sz="8000" b="1" dirty="0"/>
            </a:p>
          </p:txBody>
        </p:sp>
      </p:grpSp>
      <p:grpSp>
        <p:nvGrpSpPr>
          <p:cNvPr id="7" name="си">
            <a:extLst>
              <a:ext uri="{FF2B5EF4-FFF2-40B4-BE49-F238E27FC236}">
                <a16:creationId xmlns:a16="http://schemas.microsoft.com/office/drawing/2014/main" id="{8F9C43E9-AE09-4032-8480-E087A6100394}"/>
              </a:ext>
            </a:extLst>
          </p:cNvPr>
          <p:cNvGrpSpPr/>
          <p:nvPr/>
        </p:nvGrpSpPr>
        <p:grpSpPr>
          <a:xfrm>
            <a:off x="1616320" y="2945341"/>
            <a:ext cx="818330" cy="712658"/>
            <a:chOff x="1663391" y="2955241"/>
            <a:chExt cx="818330" cy="712658"/>
          </a:xfrm>
        </p:grpSpPr>
        <p:pic>
          <p:nvPicPr>
            <p:cNvPr id="10" name="нотный стан">
              <a:hlinkClick r:id="" action="ppaction://hlinkshowjump?jump=nextslide">
                <a:snd r:embed="rId6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9E07B8E7-8053-4504-90E9-996A2720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3391" y="3091833"/>
              <a:ext cx="818330" cy="416527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D4DF1D-24F4-4FE1-91F3-67AA743A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481721" y="3104005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C347F3-B345-4813-9F24-06F58BC209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3391" y="3104006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четверть вниз">
              <a:hlinkClick r:id="" action="ppaction://hlinkshowjump?jump=nextslide">
                <a:snd r:embed="rId6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B07ECD0D-700C-49DC-BC0F-EF0CEF8C4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23" t="32732" r="35527" b="55839"/>
            <a:stretch/>
          </p:blipFill>
          <p:spPr>
            <a:xfrm>
              <a:off x="1999875" y="3147093"/>
              <a:ext cx="311897" cy="520806"/>
            </a:xfrm>
            <a:prstGeom prst="rect">
              <a:avLst/>
            </a:prstGeom>
          </p:spPr>
        </p:pic>
        <p:pic>
          <p:nvPicPr>
            <p:cNvPr id="16" name="Рисунок 15">
              <a:hlinkClick r:id="" action="ppaction://hlinkshowjump?jump=nextslide">
                <a:snd r:embed="rId6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0BC57EF8-879F-4D8B-ADFF-43DFBB4B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999" y="2955241"/>
              <a:ext cx="233038" cy="689709"/>
            </a:xfrm>
            <a:prstGeom prst="rect">
              <a:avLst/>
            </a:prstGeom>
          </p:spPr>
        </p:pic>
      </p:grpSp>
      <p:grpSp>
        <p:nvGrpSpPr>
          <p:cNvPr id="38" name="ми">
            <a:extLst>
              <a:ext uri="{FF2B5EF4-FFF2-40B4-BE49-F238E27FC236}">
                <a16:creationId xmlns:a16="http://schemas.microsoft.com/office/drawing/2014/main" id="{F453F7C0-ED50-4E72-9863-54C177A6B7F6}"/>
              </a:ext>
            </a:extLst>
          </p:cNvPr>
          <p:cNvGrpSpPr/>
          <p:nvPr/>
        </p:nvGrpSpPr>
        <p:grpSpPr>
          <a:xfrm>
            <a:off x="7725351" y="2945341"/>
            <a:ext cx="818330" cy="715797"/>
            <a:chOff x="3927872" y="3531748"/>
            <a:chExt cx="818330" cy="715797"/>
          </a:xfrm>
        </p:grpSpPr>
        <p:grpSp>
          <p:nvGrpSpPr>
            <p:cNvPr id="39" name="1 такт 1вар">
              <a:extLst>
                <a:ext uri="{FF2B5EF4-FFF2-40B4-BE49-F238E27FC236}">
                  <a16:creationId xmlns:a16="http://schemas.microsoft.com/office/drawing/2014/main" id="{3CBB0619-0167-4023-ADB9-5E0EB6766AD5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2" name="нотный стан">
                <a:hlinkClick r:id="" action="ppaction://noaction">
                  <a:snd r:embed="rId10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DAAC1951-96C3-4921-9C78-74290D2D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8CA7685E-D9D3-4C67-8FCA-CFC3B725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68227589-118E-42C3-B5FD-77D98416B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0" name="четверть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E49AA58-2C04-4EFE-9943-2278D45F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531748"/>
              <a:ext cx="245840" cy="715797"/>
            </a:xfrm>
            <a:prstGeom prst="rect">
              <a:avLst/>
            </a:prstGeom>
          </p:spPr>
        </p:pic>
        <p:pic>
          <p:nvPicPr>
            <p:cNvPr id="41" name="Рисунок 40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666865B-B8E5-4AB3-B856-8D0B2E3C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45" name="ля">
            <a:extLst>
              <a:ext uri="{FF2B5EF4-FFF2-40B4-BE49-F238E27FC236}">
                <a16:creationId xmlns:a16="http://schemas.microsoft.com/office/drawing/2014/main" id="{36039AF7-7A1F-4238-B315-883922FBA3B3}"/>
              </a:ext>
            </a:extLst>
          </p:cNvPr>
          <p:cNvGrpSpPr/>
          <p:nvPr/>
        </p:nvGrpSpPr>
        <p:grpSpPr>
          <a:xfrm>
            <a:off x="7912556" y="1345332"/>
            <a:ext cx="818330" cy="855417"/>
            <a:chOff x="3927872" y="3392128"/>
            <a:chExt cx="818330" cy="855417"/>
          </a:xfrm>
        </p:grpSpPr>
        <p:grpSp>
          <p:nvGrpSpPr>
            <p:cNvPr id="46" name="1 такт 1вар">
              <a:extLst>
                <a:ext uri="{FF2B5EF4-FFF2-40B4-BE49-F238E27FC236}">
                  <a16:creationId xmlns:a16="http://schemas.microsoft.com/office/drawing/2014/main" id="{C3A2CDFC-EDD2-46FE-B9F9-7275048DF9D0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9" name="нотный стан">
                <a:hlinkClick r:id="" action="ppaction://noaction">
                  <a:snd r:embed="rId10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7A8AF64E-4191-4D75-90F4-C407E6F8C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647FD0E3-1053-49AE-84BB-5D9994D24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86FF54DF-1FE2-4D1E-881C-14CF537F3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7" name="четверть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CADA2C8-783D-4885-B143-30C29AC14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392128"/>
              <a:ext cx="245840" cy="715797"/>
            </a:xfrm>
            <a:prstGeom prst="rect">
              <a:avLst/>
            </a:prstGeom>
          </p:spPr>
        </p:pic>
        <p:pic>
          <p:nvPicPr>
            <p:cNvPr id="48" name="Рисунок 47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39BDF3F0-4600-4388-88FC-E7C511B1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2" name="соль">
            <a:extLst>
              <a:ext uri="{FF2B5EF4-FFF2-40B4-BE49-F238E27FC236}">
                <a16:creationId xmlns:a16="http://schemas.microsoft.com/office/drawing/2014/main" id="{46704FDB-31E0-461E-821D-8787C0E86B1F}"/>
              </a:ext>
            </a:extLst>
          </p:cNvPr>
          <p:cNvGrpSpPr/>
          <p:nvPr/>
        </p:nvGrpSpPr>
        <p:grpSpPr>
          <a:xfrm>
            <a:off x="1429114" y="1373124"/>
            <a:ext cx="818330" cy="804373"/>
            <a:chOff x="3927872" y="3443172"/>
            <a:chExt cx="818330" cy="804373"/>
          </a:xfrm>
        </p:grpSpPr>
        <p:grpSp>
          <p:nvGrpSpPr>
            <p:cNvPr id="53" name="1 такт 1вар">
              <a:extLst>
                <a:ext uri="{FF2B5EF4-FFF2-40B4-BE49-F238E27FC236}">
                  <a16:creationId xmlns:a16="http://schemas.microsoft.com/office/drawing/2014/main" id="{E042998A-C1DC-410F-A0AD-B0493C96EBFF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56" name="нотный стан">
                <a:hlinkClick r:id="" action="ppaction://noaction">
                  <a:snd r:embed="rId10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C5B1937D-85DC-49D6-ACC9-DD23640DA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6A60328D-16CB-44E6-B6AD-63AE82F8F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E29AF4E-06C0-428F-B41F-2CCD77C06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4" name="четверть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F8B627D4-6269-4BE7-87B5-E785696C6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61352" y="3443172"/>
              <a:ext cx="245840" cy="715797"/>
            </a:xfrm>
            <a:prstGeom prst="rect">
              <a:avLst/>
            </a:prstGeom>
          </p:spPr>
        </p:pic>
        <p:pic>
          <p:nvPicPr>
            <p:cNvPr id="55" name="Рисунок 54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7E7C79A-243B-4AF4-9FFE-2EDB4AF9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3" name="ре">
            <a:extLst>
              <a:ext uri="{FF2B5EF4-FFF2-40B4-BE49-F238E27FC236}">
                <a16:creationId xmlns:a16="http://schemas.microsoft.com/office/drawing/2014/main" id="{6676AFBC-877A-4A43-867F-AAFD2D8A1BA8}"/>
              </a:ext>
            </a:extLst>
          </p:cNvPr>
          <p:cNvGrpSpPr/>
          <p:nvPr/>
        </p:nvGrpSpPr>
        <p:grpSpPr>
          <a:xfrm>
            <a:off x="6271056" y="3832302"/>
            <a:ext cx="818330" cy="749107"/>
            <a:chOff x="3927872" y="3557836"/>
            <a:chExt cx="818330" cy="749107"/>
          </a:xfrm>
        </p:grpSpPr>
        <p:grpSp>
          <p:nvGrpSpPr>
            <p:cNvPr id="27" name="1 такт 1вар">
              <a:extLst>
                <a:ext uri="{FF2B5EF4-FFF2-40B4-BE49-F238E27FC236}">
                  <a16:creationId xmlns:a16="http://schemas.microsoft.com/office/drawing/2014/main" id="{FD9EE0AA-0F3C-48DB-AC54-28508088A159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28" name="нотный стан">
                <a:hlinkClick r:id="" action="ppaction://noaction">
                  <a:snd r:embed="rId10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3CC14B60-C873-42CF-B094-F0CDB1DEC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F41479DD-1775-4BA7-988B-1EAC30F0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632D607A-5E27-4331-8906-189E8984B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36" name="четверть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E67E35B2-6A2A-4B84-8C1D-645C98764B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591146"/>
              <a:ext cx="245840" cy="715797"/>
            </a:xfrm>
            <a:prstGeom prst="rect">
              <a:avLst/>
            </a:prstGeom>
          </p:spPr>
        </p:pic>
        <p:pic>
          <p:nvPicPr>
            <p:cNvPr id="37" name="Рисунок 36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DD85FD9A-AC3A-4CCD-8E73-5FBCA13E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9" name="фа">
            <a:extLst>
              <a:ext uri="{FF2B5EF4-FFF2-40B4-BE49-F238E27FC236}">
                <a16:creationId xmlns:a16="http://schemas.microsoft.com/office/drawing/2014/main" id="{D0909EE4-75CA-420E-A07B-9891CF6F2A5E}"/>
              </a:ext>
            </a:extLst>
          </p:cNvPr>
          <p:cNvGrpSpPr/>
          <p:nvPr/>
        </p:nvGrpSpPr>
        <p:grpSpPr>
          <a:xfrm>
            <a:off x="3070614" y="3766919"/>
            <a:ext cx="818330" cy="755092"/>
            <a:chOff x="3927872" y="3492453"/>
            <a:chExt cx="818330" cy="755092"/>
          </a:xfrm>
        </p:grpSpPr>
        <p:grpSp>
          <p:nvGrpSpPr>
            <p:cNvPr id="60" name="1 такт 1вар">
              <a:extLst>
                <a:ext uri="{FF2B5EF4-FFF2-40B4-BE49-F238E27FC236}">
                  <a16:creationId xmlns:a16="http://schemas.microsoft.com/office/drawing/2014/main" id="{E25D26DA-D26C-4413-B0EF-539B8FBE5C44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63" name="нотный стан">
                <a:hlinkClick r:id="" action="ppaction://noaction">
                  <a:snd r:embed="rId10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AF495D77-4339-472C-9C9C-EE747A053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988D8A62-D2F1-469C-A618-53C7B0845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5E8B44BF-6AC1-4FFF-9CC2-B53A30632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четверть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288226A-CD42-4A1A-94AA-3564ABED6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492453"/>
              <a:ext cx="245840" cy="715797"/>
            </a:xfrm>
            <a:prstGeom prst="rect">
              <a:avLst/>
            </a:prstGeom>
          </p:spPr>
        </p:pic>
        <p:pic>
          <p:nvPicPr>
            <p:cNvPr id="62" name="Рисунок 61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0DCF8D-8F3B-41ED-86B5-97CB1A6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19" name="до">
            <a:extLst>
              <a:ext uri="{FF2B5EF4-FFF2-40B4-BE49-F238E27FC236}">
                <a16:creationId xmlns:a16="http://schemas.microsoft.com/office/drawing/2014/main" id="{1B971F75-FB79-4A36-B19F-15E7B8EC7401}"/>
              </a:ext>
            </a:extLst>
          </p:cNvPr>
          <p:cNvGrpSpPr/>
          <p:nvPr/>
        </p:nvGrpSpPr>
        <p:grpSpPr>
          <a:xfrm>
            <a:off x="4670835" y="3812654"/>
            <a:ext cx="818330" cy="773038"/>
            <a:chOff x="4670835" y="3812654"/>
            <a:chExt cx="818330" cy="773038"/>
          </a:xfrm>
        </p:grpSpPr>
        <p:pic>
          <p:nvPicPr>
            <p:cNvPr id="67" name="до четверть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BD3B7B-D46C-4605-9766-BFC6A2317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80000" y="3895983"/>
              <a:ext cx="322461" cy="689709"/>
            </a:xfrm>
            <a:prstGeom prst="rect">
              <a:avLst/>
            </a:prstGeom>
          </p:spPr>
        </p:pic>
        <p:grpSp>
          <p:nvGrpSpPr>
            <p:cNvPr id="69" name="1 такт 1вар">
              <a:extLst>
                <a:ext uri="{FF2B5EF4-FFF2-40B4-BE49-F238E27FC236}">
                  <a16:creationId xmlns:a16="http://schemas.microsoft.com/office/drawing/2014/main" id="{EAB77C48-31E8-4327-A307-4FD6EFC45597}"/>
                </a:ext>
              </a:extLst>
            </p:cNvPr>
            <p:cNvGrpSpPr/>
            <p:nvPr/>
          </p:nvGrpSpPr>
          <p:grpSpPr>
            <a:xfrm>
              <a:off x="4670835" y="3928998"/>
              <a:ext cx="818330" cy="416528"/>
              <a:chOff x="5321022" y="4508657"/>
              <a:chExt cx="1231627" cy="626894"/>
            </a:xfrm>
          </p:grpSpPr>
          <p:pic>
            <p:nvPicPr>
              <p:cNvPr id="72" name="нотный стан">
                <a:hlinkClick r:id="" action="ppaction://noaction">
                  <a:snd r:embed="rId10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E555BF9F-749B-4FCF-94E4-A6E3D660E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8128A51-4618-4021-8134-DDA8988B6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3973ACC0-31AF-4443-8FAE-E01BC3A24E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1" name="Рисунок 70">
              <a:hlinkClick r:id="" action="ppaction://noaction">
                <a:snd r:embed="rId10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74C9A230-559F-4E68-9F5A-68D5B4045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093" y="3812654"/>
              <a:ext cx="233038" cy="68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12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5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8D1B488-A1C6-4AB8-8367-DC1EAAF52FC6}"/>
              </a:ext>
            </a:extLst>
          </p:cNvPr>
          <p:cNvSpPr txBox="1"/>
          <p:nvPr/>
        </p:nvSpPr>
        <p:spPr>
          <a:xfrm>
            <a:off x="2432291" y="1462053"/>
            <a:ext cx="5295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/>
              <a:t>Ли</a:t>
            </a:r>
            <a:r>
              <a:rPr lang="en-US" sz="8000" b="1" dirty="0"/>
              <a:t>      </a:t>
            </a:r>
            <a:r>
              <a:rPr lang="ru-RU" sz="8000" b="1" dirty="0" err="1"/>
              <a:t>ца</a:t>
            </a:r>
            <a:endParaRPr lang="ru-RU" sz="80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2058BB-C75C-44B6-8E1B-4B1AA97C68F9}"/>
              </a:ext>
            </a:extLst>
          </p:cNvPr>
          <p:cNvSpPr txBox="1"/>
          <p:nvPr/>
        </p:nvSpPr>
        <p:spPr>
          <a:xfrm>
            <a:off x="4359920" y="1453492"/>
            <a:ext cx="1512168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/>
              <a:t>си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417918F-0644-4A81-843F-E7631127D1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132" y="2569468"/>
            <a:ext cx="3423092" cy="256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4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мино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2984826" y="2187220"/>
              <a:ext cx="1332000" cy="133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/>
                <a:t>C</a:t>
              </a:r>
              <a:r>
                <a:rPr lang="ru-RU" sz="8000" b="1" dirty="0"/>
                <a:t>    </a:t>
              </a:r>
            </a:p>
          </p:txBody>
        </p:sp>
      </p:grpSp>
      <p:grpSp>
        <p:nvGrpSpPr>
          <p:cNvPr id="7" name="си">
            <a:extLst>
              <a:ext uri="{FF2B5EF4-FFF2-40B4-BE49-F238E27FC236}">
                <a16:creationId xmlns:a16="http://schemas.microsoft.com/office/drawing/2014/main" id="{8F9C43E9-AE09-4032-8480-E087A6100394}"/>
              </a:ext>
            </a:extLst>
          </p:cNvPr>
          <p:cNvGrpSpPr/>
          <p:nvPr/>
        </p:nvGrpSpPr>
        <p:grpSpPr>
          <a:xfrm>
            <a:off x="1616320" y="2945341"/>
            <a:ext cx="818330" cy="712658"/>
            <a:chOff x="1663391" y="2955241"/>
            <a:chExt cx="818330" cy="712658"/>
          </a:xfrm>
        </p:grpSpPr>
        <p:pic>
          <p:nvPicPr>
            <p:cNvPr id="10" name="нотный стан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E07B8E7-8053-4504-90E9-996A2720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3391" y="3091833"/>
              <a:ext cx="818330" cy="416527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D4DF1D-24F4-4FE1-91F3-67AA743A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481721" y="3104005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C347F3-B345-4813-9F24-06F58BC209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3391" y="3104006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четверть вниз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B07ECD0D-700C-49DC-BC0F-EF0CEF8C4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23" t="32732" r="35527" b="55839"/>
            <a:stretch/>
          </p:blipFill>
          <p:spPr>
            <a:xfrm>
              <a:off x="1999875" y="3147093"/>
              <a:ext cx="311897" cy="520806"/>
            </a:xfrm>
            <a:prstGeom prst="rect">
              <a:avLst/>
            </a:prstGeom>
          </p:spPr>
        </p:pic>
        <p:pic>
          <p:nvPicPr>
            <p:cNvPr id="16" name="Рисунок 15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0BC57EF8-879F-4D8B-ADFF-43DFBB4B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999" y="2955241"/>
              <a:ext cx="233038" cy="689709"/>
            </a:xfrm>
            <a:prstGeom prst="rect">
              <a:avLst/>
            </a:prstGeom>
          </p:spPr>
        </p:pic>
      </p:grpSp>
      <p:grpSp>
        <p:nvGrpSpPr>
          <p:cNvPr id="38" name="ми">
            <a:extLst>
              <a:ext uri="{FF2B5EF4-FFF2-40B4-BE49-F238E27FC236}">
                <a16:creationId xmlns:a16="http://schemas.microsoft.com/office/drawing/2014/main" id="{F453F7C0-ED50-4E72-9863-54C177A6B7F6}"/>
              </a:ext>
            </a:extLst>
          </p:cNvPr>
          <p:cNvGrpSpPr/>
          <p:nvPr/>
        </p:nvGrpSpPr>
        <p:grpSpPr>
          <a:xfrm>
            <a:off x="7725351" y="2945341"/>
            <a:ext cx="818330" cy="715797"/>
            <a:chOff x="3927872" y="3531748"/>
            <a:chExt cx="818330" cy="715797"/>
          </a:xfrm>
        </p:grpSpPr>
        <p:grpSp>
          <p:nvGrpSpPr>
            <p:cNvPr id="39" name="1 такт 1вар">
              <a:extLst>
                <a:ext uri="{FF2B5EF4-FFF2-40B4-BE49-F238E27FC236}">
                  <a16:creationId xmlns:a16="http://schemas.microsoft.com/office/drawing/2014/main" id="{3CBB0619-0167-4023-ADB9-5E0EB6766AD5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DAAC1951-96C3-4921-9C78-74290D2D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8CA7685E-D9D3-4C67-8FCA-CFC3B725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68227589-118E-42C3-B5FD-77D98416B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0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E49AA58-2C04-4EFE-9943-2278D45F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531748"/>
              <a:ext cx="245840" cy="715797"/>
            </a:xfrm>
            <a:prstGeom prst="rect">
              <a:avLst/>
            </a:prstGeom>
          </p:spPr>
        </p:pic>
        <p:pic>
          <p:nvPicPr>
            <p:cNvPr id="41" name="Рисунок 4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666865B-B8E5-4AB3-B856-8D0B2E3C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45" name="ля">
            <a:extLst>
              <a:ext uri="{FF2B5EF4-FFF2-40B4-BE49-F238E27FC236}">
                <a16:creationId xmlns:a16="http://schemas.microsoft.com/office/drawing/2014/main" id="{36039AF7-7A1F-4238-B315-883922FBA3B3}"/>
              </a:ext>
            </a:extLst>
          </p:cNvPr>
          <p:cNvGrpSpPr/>
          <p:nvPr/>
        </p:nvGrpSpPr>
        <p:grpSpPr>
          <a:xfrm>
            <a:off x="7912556" y="1345332"/>
            <a:ext cx="818330" cy="855417"/>
            <a:chOff x="3927872" y="3392128"/>
            <a:chExt cx="818330" cy="855417"/>
          </a:xfrm>
        </p:grpSpPr>
        <p:grpSp>
          <p:nvGrpSpPr>
            <p:cNvPr id="46" name="1 такт 1вар">
              <a:extLst>
                <a:ext uri="{FF2B5EF4-FFF2-40B4-BE49-F238E27FC236}">
                  <a16:creationId xmlns:a16="http://schemas.microsoft.com/office/drawing/2014/main" id="{C3A2CDFC-EDD2-46FE-B9F9-7275048DF9D0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9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7A8AF64E-4191-4D75-90F4-C407E6F8C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647FD0E3-1053-49AE-84BB-5D9994D24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86FF54DF-1FE2-4D1E-881C-14CF537F3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7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CADA2C8-783D-4885-B143-30C29AC14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392128"/>
              <a:ext cx="245840" cy="715797"/>
            </a:xfrm>
            <a:prstGeom prst="rect">
              <a:avLst/>
            </a:prstGeom>
          </p:spPr>
        </p:pic>
        <p:pic>
          <p:nvPicPr>
            <p:cNvPr id="48" name="Рисунок 47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39BDF3F0-4600-4388-88FC-E7C511B1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2" name="соль">
            <a:extLst>
              <a:ext uri="{FF2B5EF4-FFF2-40B4-BE49-F238E27FC236}">
                <a16:creationId xmlns:a16="http://schemas.microsoft.com/office/drawing/2014/main" id="{46704FDB-31E0-461E-821D-8787C0E86B1F}"/>
              </a:ext>
            </a:extLst>
          </p:cNvPr>
          <p:cNvGrpSpPr/>
          <p:nvPr/>
        </p:nvGrpSpPr>
        <p:grpSpPr>
          <a:xfrm>
            <a:off x="1429114" y="1373124"/>
            <a:ext cx="818330" cy="804373"/>
            <a:chOff x="3927872" y="3443172"/>
            <a:chExt cx="818330" cy="804373"/>
          </a:xfrm>
        </p:grpSpPr>
        <p:grpSp>
          <p:nvGrpSpPr>
            <p:cNvPr id="53" name="1 такт 1вар">
              <a:extLst>
                <a:ext uri="{FF2B5EF4-FFF2-40B4-BE49-F238E27FC236}">
                  <a16:creationId xmlns:a16="http://schemas.microsoft.com/office/drawing/2014/main" id="{E042998A-C1DC-410F-A0AD-B0493C96EBFF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56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C5B1937D-85DC-49D6-ACC9-DD23640DA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6A60328D-16CB-44E6-B6AD-63AE82F8F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E29AF4E-06C0-428F-B41F-2CCD77C06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4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F8B627D4-6269-4BE7-87B5-E785696C6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61352" y="3443172"/>
              <a:ext cx="245840" cy="715797"/>
            </a:xfrm>
            <a:prstGeom prst="rect">
              <a:avLst/>
            </a:prstGeom>
          </p:spPr>
        </p:pic>
        <p:pic>
          <p:nvPicPr>
            <p:cNvPr id="55" name="Рисунок 54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7E7C79A-243B-4AF4-9FFE-2EDB4AF9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3" name="ре">
            <a:extLst>
              <a:ext uri="{FF2B5EF4-FFF2-40B4-BE49-F238E27FC236}">
                <a16:creationId xmlns:a16="http://schemas.microsoft.com/office/drawing/2014/main" id="{6676AFBC-877A-4A43-867F-AAFD2D8A1BA8}"/>
              </a:ext>
            </a:extLst>
          </p:cNvPr>
          <p:cNvGrpSpPr/>
          <p:nvPr/>
        </p:nvGrpSpPr>
        <p:grpSpPr>
          <a:xfrm>
            <a:off x="6271056" y="3832302"/>
            <a:ext cx="818330" cy="749107"/>
            <a:chOff x="3927872" y="3557836"/>
            <a:chExt cx="818330" cy="749107"/>
          </a:xfrm>
        </p:grpSpPr>
        <p:grpSp>
          <p:nvGrpSpPr>
            <p:cNvPr id="27" name="1 такт 1вар">
              <a:extLst>
                <a:ext uri="{FF2B5EF4-FFF2-40B4-BE49-F238E27FC236}">
                  <a16:creationId xmlns:a16="http://schemas.microsoft.com/office/drawing/2014/main" id="{FD9EE0AA-0F3C-48DB-AC54-28508088A159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28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3CC14B60-C873-42CF-B094-F0CDB1DEC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F41479DD-1775-4BA7-988B-1EAC30F0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632D607A-5E27-4331-8906-189E8984B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36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E67E35B2-6A2A-4B84-8C1D-645C98764B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591146"/>
              <a:ext cx="245840" cy="715797"/>
            </a:xfrm>
            <a:prstGeom prst="rect">
              <a:avLst/>
            </a:prstGeom>
          </p:spPr>
        </p:pic>
        <p:pic>
          <p:nvPicPr>
            <p:cNvPr id="37" name="Рисунок 36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DD85FD9A-AC3A-4CCD-8E73-5FBCA13E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9" name="фа">
            <a:extLst>
              <a:ext uri="{FF2B5EF4-FFF2-40B4-BE49-F238E27FC236}">
                <a16:creationId xmlns:a16="http://schemas.microsoft.com/office/drawing/2014/main" id="{D0909EE4-75CA-420E-A07B-9891CF6F2A5E}"/>
              </a:ext>
            </a:extLst>
          </p:cNvPr>
          <p:cNvGrpSpPr/>
          <p:nvPr/>
        </p:nvGrpSpPr>
        <p:grpSpPr>
          <a:xfrm>
            <a:off x="3070614" y="3766919"/>
            <a:ext cx="818330" cy="755092"/>
            <a:chOff x="3927872" y="3492453"/>
            <a:chExt cx="818330" cy="755092"/>
          </a:xfrm>
        </p:grpSpPr>
        <p:grpSp>
          <p:nvGrpSpPr>
            <p:cNvPr id="60" name="1 такт 1вар">
              <a:extLst>
                <a:ext uri="{FF2B5EF4-FFF2-40B4-BE49-F238E27FC236}">
                  <a16:creationId xmlns:a16="http://schemas.microsoft.com/office/drawing/2014/main" id="{E25D26DA-D26C-4413-B0EF-539B8FBE5C44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63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AF495D77-4339-472C-9C9C-EE747A053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988D8A62-D2F1-469C-A618-53C7B0845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5E8B44BF-6AC1-4FFF-9CC2-B53A30632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288226A-CD42-4A1A-94AA-3564ABED6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492453"/>
              <a:ext cx="245840" cy="715797"/>
            </a:xfrm>
            <a:prstGeom prst="rect">
              <a:avLst/>
            </a:prstGeom>
          </p:spPr>
        </p:pic>
        <p:pic>
          <p:nvPicPr>
            <p:cNvPr id="62" name="Рисунок 61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0DCF8D-8F3B-41ED-86B5-97CB1A6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19" name="до">
            <a:extLst>
              <a:ext uri="{FF2B5EF4-FFF2-40B4-BE49-F238E27FC236}">
                <a16:creationId xmlns:a16="http://schemas.microsoft.com/office/drawing/2014/main" id="{1B971F75-FB79-4A36-B19F-15E7B8EC7401}"/>
              </a:ext>
            </a:extLst>
          </p:cNvPr>
          <p:cNvGrpSpPr/>
          <p:nvPr/>
        </p:nvGrpSpPr>
        <p:grpSpPr>
          <a:xfrm>
            <a:off x="4670835" y="3812654"/>
            <a:ext cx="818330" cy="773038"/>
            <a:chOff x="4670835" y="3812654"/>
            <a:chExt cx="818330" cy="773038"/>
          </a:xfrm>
        </p:grpSpPr>
        <p:pic>
          <p:nvPicPr>
            <p:cNvPr id="67" name="до четверть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6ABD3B7B-D46C-4605-9766-BFC6A2317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80000" y="3895983"/>
              <a:ext cx="322461" cy="689709"/>
            </a:xfrm>
            <a:prstGeom prst="rect">
              <a:avLst/>
            </a:prstGeom>
          </p:spPr>
        </p:pic>
        <p:grpSp>
          <p:nvGrpSpPr>
            <p:cNvPr id="69" name="1 такт 1вар">
              <a:extLst>
                <a:ext uri="{FF2B5EF4-FFF2-40B4-BE49-F238E27FC236}">
                  <a16:creationId xmlns:a16="http://schemas.microsoft.com/office/drawing/2014/main" id="{EAB77C48-31E8-4327-A307-4FD6EFC45597}"/>
                </a:ext>
              </a:extLst>
            </p:cNvPr>
            <p:cNvGrpSpPr/>
            <p:nvPr/>
          </p:nvGrpSpPr>
          <p:grpSpPr>
            <a:xfrm>
              <a:off x="4670835" y="3928998"/>
              <a:ext cx="818330" cy="416528"/>
              <a:chOff x="5321022" y="4508657"/>
              <a:chExt cx="1231627" cy="626894"/>
            </a:xfrm>
          </p:grpSpPr>
          <p:pic>
            <p:nvPicPr>
              <p:cNvPr id="72" name="нотный стан">
                <a:hlinkClick r:id="" action="ppaction://hlinkshowjump?jump=nextslide">
                  <a:snd r:embed="rId11" name="звук правильного ответа (online-audio-converter.com).wav"/>
                </a:hlinkClick>
                <a:extLst>
                  <a:ext uri="{FF2B5EF4-FFF2-40B4-BE49-F238E27FC236}">
                    <a16:creationId xmlns:a16="http://schemas.microsoft.com/office/drawing/2014/main" id="{E555BF9F-749B-4FCF-94E4-A6E3D660E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8128A51-4618-4021-8134-DDA8988B6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3973ACC0-31AF-4443-8FAE-E01BC3A24E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1" name="Рисунок 70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74C9A230-559F-4E68-9F5A-68D5B4045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093" y="3812654"/>
              <a:ext cx="233038" cy="68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82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5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мино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2838464" y="2187220"/>
              <a:ext cx="1506322" cy="1323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До       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80DF0A1-28C1-4D9B-BD38-F4C6684735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16" y="3166616"/>
            <a:ext cx="1540768" cy="15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9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шка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407215" y="2187220"/>
              <a:ext cx="1332000" cy="133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/>
                <a:t>E</a:t>
              </a:r>
              <a:r>
                <a:rPr lang="ru-RU" sz="8000" b="1" dirty="0"/>
                <a:t>    </a:t>
              </a:r>
            </a:p>
          </p:txBody>
        </p:sp>
      </p:grpSp>
      <p:grpSp>
        <p:nvGrpSpPr>
          <p:cNvPr id="7" name="си">
            <a:extLst>
              <a:ext uri="{FF2B5EF4-FFF2-40B4-BE49-F238E27FC236}">
                <a16:creationId xmlns:a16="http://schemas.microsoft.com/office/drawing/2014/main" id="{8F9C43E9-AE09-4032-8480-E087A6100394}"/>
              </a:ext>
            </a:extLst>
          </p:cNvPr>
          <p:cNvGrpSpPr/>
          <p:nvPr/>
        </p:nvGrpSpPr>
        <p:grpSpPr>
          <a:xfrm>
            <a:off x="1616320" y="2945341"/>
            <a:ext cx="818330" cy="712658"/>
            <a:chOff x="1663391" y="2955241"/>
            <a:chExt cx="818330" cy="712658"/>
          </a:xfrm>
        </p:grpSpPr>
        <p:pic>
          <p:nvPicPr>
            <p:cNvPr id="10" name="нотный стан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E07B8E7-8053-4504-90E9-996A2720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3391" y="3091833"/>
              <a:ext cx="818330" cy="416527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D4DF1D-24F4-4FE1-91F3-67AA743A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481721" y="3104005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C347F3-B345-4813-9F24-06F58BC209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3391" y="3104006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четверть вниз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B07ECD0D-700C-49DC-BC0F-EF0CEF8C4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23" t="32732" r="35527" b="55839"/>
            <a:stretch/>
          </p:blipFill>
          <p:spPr>
            <a:xfrm>
              <a:off x="1999875" y="3147093"/>
              <a:ext cx="311897" cy="520806"/>
            </a:xfrm>
            <a:prstGeom prst="rect">
              <a:avLst/>
            </a:prstGeom>
          </p:spPr>
        </p:pic>
        <p:pic>
          <p:nvPicPr>
            <p:cNvPr id="16" name="Рисунок 15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0BC57EF8-879F-4D8B-ADFF-43DFBB4B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999" y="2955241"/>
              <a:ext cx="233038" cy="689709"/>
            </a:xfrm>
            <a:prstGeom prst="rect">
              <a:avLst/>
            </a:prstGeom>
          </p:spPr>
        </p:pic>
      </p:grpSp>
      <p:grpSp>
        <p:nvGrpSpPr>
          <p:cNvPr id="38" name="ми">
            <a:extLst>
              <a:ext uri="{FF2B5EF4-FFF2-40B4-BE49-F238E27FC236}">
                <a16:creationId xmlns:a16="http://schemas.microsoft.com/office/drawing/2014/main" id="{F453F7C0-ED50-4E72-9863-54C177A6B7F6}"/>
              </a:ext>
            </a:extLst>
          </p:cNvPr>
          <p:cNvGrpSpPr/>
          <p:nvPr/>
        </p:nvGrpSpPr>
        <p:grpSpPr>
          <a:xfrm>
            <a:off x="7725351" y="2945341"/>
            <a:ext cx="818330" cy="715797"/>
            <a:chOff x="3927872" y="3531748"/>
            <a:chExt cx="818330" cy="715797"/>
          </a:xfrm>
        </p:grpSpPr>
        <p:grpSp>
          <p:nvGrpSpPr>
            <p:cNvPr id="39" name="1 такт 1вар">
              <a:extLst>
                <a:ext uri="{FF2B5EF4-FFF2-40B4-BE49-F238E27FC236}">
                  <a16:creationId xmlns:a16="http://schemas.microsoft.com/office/drawing/2014/main" id="{3CBB0619-0167-4023-ADB9-5E0EB6766AD5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2" name="нотный стан">
                <a:hlinkClick r:id="" action="ppaction://hlinkshowjump?jump=nextslide">
                  <a:snd r:embed="rId10" name="звук правильного ответа (online-audio-converter.com).wav"/>
                </a:hlinkClick>
                <a:extLst>
                  <a:ext uri="{FF2B5EF4-FFF2-40B4-BE49-F238E27FC236}">
                    <a16:creationId xmlns:a16="http://schemas.microsoft.com/office/drawing/2014/main" id="{DAAC1951-96C3-4921-9C78-74290D2D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8CA7685E-D9D3-4C67-8FCA-CFC3B725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68227589-118E-42C3-B5FD-77D98416B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0" name="четверть">
              <a:hlinkClick r:id="" action="ppaction://hlinkshowjump?jump=nextslide">
                <a:snd r:embed="rId10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4E49AA58-2C04-4EFE-9943-2278D45F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531748"/>
              <a:ext cx="245840" cy="715797"/>
            </a:xfrm>
            <a:prstGeom prst="rect">
              <a:avLst/>
            </a:prstGeom>
          </p:spPr>
        </p:pic>
        <p:pic>
          <p:nvPicPr>
            <p:cNvPr id="41" name="Рисунок 40">
              <a:hlinkClick r:id="" action="ppaction://hlinkshowjump?jump=nextslide">
                <a:snd r:embed="rId10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4666865B-B8E5-4AB3-B856-8D0B2E3C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45" name="ля">
            <a:extLst>
              <a:ext uri="{FF2B5EF4-FFF2-40B4-BE49-F238E27FC236}">
                <a16:creationId xmlns:a16="http://schemas.microsoft.com/office/drawing/2014/main" id="{36039AF7-7A1F-4238-B315-883922FBA3B3}"/>
              </a:ext>
            </a:extLst>
          </p:cNvPr>
          <p:cNvGrpSpPr/>
          <p:nvPr/>
        </p:nvGrpSpPr>
        <p:grpSpPr>
          <a:xfrm>
            <a:off x="7912556" y="1345332"/>
            <a:ext cx="818330" cy="855417"/>
            <a:chOff x="3927872" y="3392128"/>
            <a:chExt cx="818330" cy="855417"/>
          </a:xfrm>
        </p:grpSpPr>
        <p:grpSp>
          <p:nvGrpSpPr>
            <p:cNvPr id="46" name="1 такт 1вар">
              <a:extLst>
                <a:ext uri="{FF2B5EF4-FFF2-40B4-BE49-F238E27FC236}">
                  <a16:creationId xmlns:a16="http://schemas.microsoft.com/office/drawing/2014/main" id="{C3A2CDFC-EDD2-46FE-B9F9-7275048DF9D0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9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7A8AF64E-4191-4D75-90F4-C407E6F8C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647FD0E3-1053-49AE-84BB-5D9994D24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86FF54DF-1FE2-4D1E-881C-14CF537F3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7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CADA2C8-783D-4885-B143-30C29AC14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392128"/>
              <a:ext cx="245840" cy="715797"/>
            </a:xfrm>
            <a:prstGeom prst="rect">
              <a:avLst/>
            </a:prstGeom>
          </p:spPr>
        </p:pic>
        <p:pic>
          <p:nvPicPr>
            <p:cNvPr id="48" name="Рисунок 47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39BDF3F0-4600-4388-88FC-E7C511B1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2" name="соль">
            <a:extLst>
              <a:ext uri="{FF2B5EF4-FFF2-40B4-BE49-F238E27FC236}">
                <a16:creationId xmlns:a16="http://schemas.microsoft.com/office/drawing/2014/main" id="{46704FDB-31E0-461E-821D-8787C0E86B1F}"/>
              </a:ext>
            </a:extLst>
          </p:cNvPr>
          <p:cNvGrpSpPr/>
          <p:nvPr/>
        </p:nvGrpSpPr>
        <p:grpSpPr>
          <a:xfrm>
            <a:off x="1429114" y="1373124"/>
            <a:ext cx="818330" cy="804373"/>
            <a:chOff x="3927872" y="3443172"/>
            <a:chExt cx="818330" cy="804373"/>
          </a:xfrm>
        </p:grpSpPr>
        <p:grpSp>
          <p:nvGrpSpPr>
            <p:cNvPr id="53" name="1 такт 1вар">
              <a:extLst>
                <a:ext uri="{FF2B5EF4-FFF2-40B4-BE49-F238E27FC236}">
                  <a16:creationId xmlns:a16="http://schemas.microsoft.com/office/drawing/2014/main" id="{E042998A-C1DC-410F-A0AD-B0493C96EBFF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56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C5B1937D-85DC-49D6-ACC9-DD23640DA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6A60328D-16CB-44E6-B6AD-63AE82F8F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E29AF4E-06C0-428F-B41F-2CCD77C06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4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F8B627D4-6269-4BE7-87B5-E785696C6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61352" y="3443172"/>
              <a:ext cx="245840" cy="715797"/>
            </a:xfrm>
            <a:prstGeom prst="rect">
              <a:avLst/>
            </a:prstGeom>
          </p:spPr>
        </p:pic>
        <p:pic>
          <p:nvPicPr>
            <p:cNvPr id="55" name="Рисунок 54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7E7C79A-243B-4AF4-9FFE-2EDB4AF9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3" name="ре">
            <a:extLst>
              <a:ext uri="{FF2B5EF4-FFF2-40B4-BE49-F238E27FC236}">
                <a16:creationId xmlns:a16="http://schemas.microsoft.com/office/drawing/2014/main" id="{6676AFBC-877A-4A43-867F-AAFD2D8A1BA8}"/>
              </a:ext>
            </a:extLst>
          </p:cNvPr>
          <p:cNvGrpSpPr/>
          <p:nvPr/>
        </p:nvGrpSpPr>
        <p:grpSpPr>
          <a:xfrm>
            <a:off x="6271056" y="3832302"/>
            <a:ext cx="818330" cy="749107"/>
            <a:chOff x="3927872" y="3557836"/>
            <a:chExt cx="818330" cy="749107"/>
          </a:xfrm>
        </p:grpSpPr>
        <p:grpSp>
          <p:nvGrpSpPr>
            <p:cNvPr id="27" name="1 такт 1вар">
              <a:extLst>
                <a:ext uri="{FF2B5EF4-FFF2-40B4-BE49-F238E27FC236}">
                  <a16:creationId xmlns:a16="http://schemas.microsoft.com/office/drawing/2014/main" id="{FD9EE0AA-0F3C-48DB-AC54-28508088A159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28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3CC14B60-C873-42CF-B094-F0CDB1DEC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F41479DD-1775-4BA7-988B-1EAC30F0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632D607A-5E27-4331-8906-189E8984B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36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E67E35B2-6A2A-4B84-8C1D-645C98764B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591146"/>
              <a:ext cx="245840" cy="715797"/>
            </a:xfrm>
            <a:prstGeom prst="rect">
              <a:avLst/>
            </a:prstGeom>
          </p:spPr>
        </p:pic>
        <p:pic>
          <p:nvPicPr>
            <p:cNvPr id="37" name="Рисунок 36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DD85FD9A-AC3A-4CCD-8E73-5FBCA13E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9" name="фа">
            <a:extLst>
              <a:ext uri="{FF2B5EF4-FFF2-40B4-BE49-F238E27FC236}">
                <a16:creationId xmlns:a16="http://schemas.microsoft.com/office/drawing/2014/main" id="{D0909EE4-75CA-420E-A07B-9891CF6F2A5E}"/>
              </a:ext>
            </a:extLst>
          </p:cNvPr>
          <p:cNvGrpSpPr/>
          <p:nvPr/>
        </p:nvGrpSpPr>
        <p:grpSpPr>
          <a:xfrm>
            <a:off x="3070614" y="3766919"/>
            <a:ext cx="818330" cy="755092"/>
            <a:chOff x="3927872" y="3492453"/>
            <a:chExt cx="818330" cy="755092"/>
          </a:xfrm>
        </p:grpSpPr>
        <p:grpSp>
          <p:nvGrpSpPr>
            <p:cNvPr id="60" name="1 такт 1вар">
              <a:extLst>
                <a:ext uri="{FF2B5EF4-FFF2-40B4-BE49-F238E27FC236}">
                  <a16:creationId xmlns:a16="http://schemas.microsoft.com/office/drawing/2014/main" id="{E25D26DA-D26C-4413-B0EF-539B8FBE5C44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63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AF495D77-4339-472C-9C9C-EE747A053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988D8A62-D2F1-469C-A618-53C7B0845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5E8B44BF-6AC1-4FFF-9CC2-B53A30632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288226A-CD42-4A1A-94AA-3564ABED6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492453"/>
              <a:ext cx="245840" cy="715797"/>
            </a:xfrm>
            <a:prstGeom prst="rect">
              <a:avLst/>
            </a:prstGeom>
          </p:spPr>
        </p:pic>
        <p:pic>
          <p:nvPicPr>
            <p:cNvPr id="62" name="Рисунок 61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0DCF8D-8F3B-41ED-86B5-97CB1A6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19" name="до">
            <a:extLst>
              <a:ext uri="{FF2B5EF4-FFF2-40B4-BE49-F238E27FC236}">
                <a16:creationId xmlns:a16="http://schemas.microsoft.com/office/drawing/2014/main" id="{1B971F75-FB79-4A36-B19F-15E7B8EC7401}"/>
              </a:ext>
            </a:extLst>
          </p:cNvPr>
          <p:cNvGrpSpPr/>
          <p:nvPr/>
        </p:nvGrpSpPr>
        <p:grpSpPr>
          <a:xfrm>
            <a:off x="4670835" y="3812654"/>
            <a:ext cx="818330" cy="773038"/>
            <a:chOff x="4670835" y="3812654"/>
            <a:chExt cx="818330" cy="773038"/>
          </a:xfrm>
        </p:grpSpPr>
        <p:pic>
          <p:nvPicPr>
            <p:cNvPr id="67" name="до 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BD3B7B-D46C-4605-9766-BFC6A2317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80000" y="3895983"/>
              <a:ext cx="322461" cy="689709"/>
            </a:xfrm>
            <a:prstGeom prst="rect">
              <a:avLst/>
            </a:prstGeom>
          </p:spPr>
        </p:pic>
        <p:grpSp>
          <p:nvGrpSpPr>
            <p:cNvPr id="69" name="1 такт 1вар">
              <a:extLst>
                <a:ext uri="{FF2B5EF4-FFF2-40B4-BE49-F238E27FC236}">
                  <a16:creationId xmlns:a16="http://schemas.microsoft.com/office/drawing/2014/main" id="{EAB77C48-31E8-4327-A307-4FD6EFC45597}"/>
                </a:ext>
              </a:extLst>
            </p:cNvPr>
            <p:cNvGrpSpPr/>
            <p:nvPr/>
          </p:nvGrpSpPr>
          <p:grpSpPr>
            <a:xfrm>
              <a:off x="4670835" y="3928998"/>
              <a:ext cx="818330" cy="416528"/>
              <a:chOff x="5321022" y="4508657"/>
              <a:chExt cx="1231627" cy="626894"/>
            </a:xfrm>
          </p:grpSpPr>
          <p:pic>
            <p:nvPicPr>
              <p:cNvPr id="7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E555BF9F-749B-4FCF-94E4-A6E3D660E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8128A51-4618-4021-8134-DDA8988B6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3973ACC0-31AF-4443-8FAE-E01BC3A24E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1" name="Рисунок 7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74C9A230-559F-4E68-9F5A-68D5B4045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093" y="3812654"/>
              <a:ext cx="233038" cy="68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319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5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шка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049658" y="2187220"/>
              <a:ext cx="1683991" cy="1323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Ми   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A6CEC23-854F-4ADF-9E86-84B65ADDB0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4" t="21876" r="20703" b="16276"/>
          <a:stretch/>
        </p:blipFill>
        <p:spPr>
          <a:xfrm>
            <a:off x="3351807" y="2569468"/>
            <a:ext cx="345638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7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чка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472047" y="2187220"/>
              <a:ext cx="1332000" cy="133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/>
                <a:t>D</a:t>
              </a:r>
              <a:r>
                <a:rPr lang="ru-RU" sz="8000" b="1" dirty="0"/>
                <a:t>    </a:t>
              </a:r>
            </a:p>
          </p:txBody>
        </p:sp>
      </p:grpSp>
      <p:grpSp>
        <p:nvGrpSpPr>
          <p:cNvPr id="7" name="си">
            <a:extLst>
              <a:ext uri="{FF2B5EF4-FFF2-40B4-BE49-F238E27FC236}">
                <a16:creationId xmlns:a16="http://schemas.microsoft.com/office/drawing/2014/main" id="{8F9C43E9-AE09-4032-8480-E087A6100394}"/>
              </a:ext>
            </a:extLst>
          </p:cNvPr>
          <p:cNvGrpSpPr/>
          <p:nvPr/>
        </p:nvGrpSpPr>
        <p:grpSpPr>
          <a:xfrm>
            <a:off x="1616320" y="2945341"/>
            <a:ext cx="818330" cy="712658"/>
            <a:chOff x="1663391" y="2955241"/>
            <a:chExt cx="818330" cy="712658"/>
          </a:xfrm>
        </p:grpSpPr>
        <p:pic>
          <p:nvPicPr>
            <p:cNvPr id="10" name="нотный стан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E07B8E7-8053-4504-90E9-996A2720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3391" y="3091833"/>
              <a:ext cx="818330" cy="416527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D4DF1D-24F4-4FE1-91F3-67AA743A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481721" y="3104005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C347F3-B345-4813-9F24-06F58BC209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3391" y="3104006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четверть вниз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B07ECD0D-700C-49DC-BC0F-EF0CEF8C4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23" t="32732" r="35527" b="55839"/>
            <a:stretch/>
          </p:blipFill>
          <p:spPr>
            <a:xfrm>
              <a:off x="1999875" y="3147093"/>
              <a:ext cx="311897" cy="520806"/>
            </a:xfrm>
            <a:prstGeom prst="rect">
              <a:avLst/>
            </a:prstGeom>
          </p:spPr>
        </p:pic>
        <p:pic>
          <p:nvPicPr>
            <p:cNvPr id="16" name="Рисунок 15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0BC57EF8-879F-4D8B-ADFF-43DFBB4B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999" y="2955241"/>
              <a:ext cx="233038" cy="689709"/>
            </a:xfrm>
            <a:prstGeom prst="rect">
              <a:avLst/>
            </a:prstGeom>
          </p:spPr>
        </p:pic>
      </p:grpSp>
      <p:grpSp>
        <p:nvGrpSpPr>
          <p:cNvPr id="38" name="ми">
            <a:extLst>
              <a:ext uri="{FF2B5EF4-FFF2-40B4-BE49-F238E27FC236}">
                <a16:creationId xmlns:a16="http://schemas.microsoft.com/office/drawing/2014/main" id="{F453F7C0-ED50-4E72-9863-54C177A6B7F6}"/>
              </a:ext>
            </a:extLst>
          </p:cNvPr>
          <p:cNvGrpSpPr/>
          <p:nvPr/>
        </p:nvGrpSpPr>
        <p:grpSpPr>
          <a:xfrm>
            <a:off x="7725351" y="2945341"/>
            <a:ext cx="818330" cy="715797"/>
            <a:chOff x="3927872" y="3531748"/>
            <a:chExt cx="818330" cy="715797"/>
          </a:xfrm>
        </p:grpSpPr>
        <p:grpSp>
          <p:nvGrpSpPr>
            <p:cNvPr id="39" name="1 такт 1вар">
              <a:extLst>
                <a:ext uri="{FF2B5EF4-FFF2-40B4-BE49-F238E27FC236}">
                  <a16:creationId xmlns:a16="http://schemas.microsoft.com/office/drawing/2014/main" id="{3CBB0619-0167-4023-ADB9-5E0EB6766AD5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DAAC1951-96C3-4921-9C78-74290D2D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8CA7685E-D9D3-4C67-8FCA-CFC3B725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68227589-118E-42C3-B5FD-77D98416B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0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E49AA58-2C04-4EFE-9943-2278D45F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531748"/>
              <a:ext cx="245840" cy="715797"/>
            </a:xfrm>
            <a:prstGeom prst="rect">
              <a:avLst/>
            </a:prstGeom>
          </p:spPr>
        </p:pic>
        <p:pic>
          <p:nvPicPr>
            <p:cNvPr id="41" name="Рисунок 4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666865B-B8E5-4AB3-B856-8D0B2E3C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45" name="ля">
            <a:extLst>
              <a:ext uri="{FF2B5EF4-FFF2-40B4-BE49-F238E27FC236}">
                <a16:creationId xmlns:a16="http://schemas.microsoft.com/office/drawing/2014/main" id="{36039AF7-7A1F-4238-B315-883922FBA3B3}"/>
              </a:ext>
            </a:extLst>
          </p:cNvPr>
          <p:cNvGrpSpPr/>
          <p:nvPr/>
        </p:nvGrpSpPr>
        <p:grpSpPr>
          <a:xfrm>
            <a:off x="7912556" y="1345332"/>
            <a:ext cx="818330" cy="855417"/>
            <a:chOff x="3927872" y="3392128"/>
            <a:chExt cx="818330" cy="855417"/>
          </a:xfrm>
        </p:grpSpPr>
        <p:grpSp>
          <p:nvGrpSpPr>
            <p:cNvPr id="46" name="1 такт 1вар">
              <a:extLst>
                <a:ext uri="{FF2B5EF4-FFF2-40B4-BE49-F238E27FC236}">
                  <a16:creationId xmlns:a16="http://schemas.microsoft.com/office/drawing/2014/main" id="{C3A2CDFC-EDD2-46FE-B9F9-7275048DF9D0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9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7A8AF64E-4191-4D75-90F4-C407E6F8C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647FD0E3-1053-49AE-84BB-5D9994D24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86FF54DF-1FE2-4D1E-881C-14CF537F3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7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CADA2C8-783D-4885-B143-30C29AC14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392128"/>
              <a:ext cx="245840" cy="715797"/>
            </a:xfrm>
            <a:prstGeom prst="rect">
              <a:avLst/>
            </a:prstGeom>
          </p:spPr>
        </p:pic>
        <p:pic>
          <p:nvPicPr>
            <p:cNvPr id="48" name="Рисунок 47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39BDF3F0-4600-4388-88FC-E7C511B1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2" name="соль">
            <a:extLst>
              <a:ext uri="{FF2B5EF4-FFF2-40B4-BE49-F238E27FC236}">
                <a16:creationId xmlns:a16="http://schemas.microsoft.com/office/drawing/2014/main" id="{46704FDB-31E0-461E-821D-8787C0E86B1F}"/>
              </a:ext>
            </a:extLst>
          </p:cNvPr>
          <p:cNvGrpSpPr/>
          <p:nvPr/>
        </p:nvGrpSpPr>
        <p:grpSpPr>
          <a:xfrm>
            <a:off x="1429114" y="1373124"/>
            <a:ext cx="818330" cy="804373"/>
            <a:chOff x="3927872" y="3443172"/>
            <a:chExt cx="818330" cy="804373"/>
          </a:xfrm>
        </p:grpSpPr>
        <p:grpSp>
          <p:nvGrpSpPr>
            <p:cNvPr id="53" name="1 такт 1вар">
              <a:extLst>
                <a:ext uri="{FF2B5EF4-FFF2-40B4-BE49-F238E27FC236}">
                  <a16:creationId xmlns:a16="http://schemas.microsoft.com/office/drawing/2014/main" id="{E042998A-C1DC-410F-A0AD-B0493C96EBFF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56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C5B1937D-85DC-49D6-ACC9-DD23640DA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6A60328D-16CB-44E6-B6AD-63AE82F8F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E29AF4E-06C0-428F-B41F-2CCD77C06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4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F8B627D4-6269-4BE7-87B5-E785696C6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61352" y="3443172"/>
              <a:ext cx="245840" cy="715797"/>
            </a:xfrm>
            <a:prstGeom prst="rect">
              <a:avLst/>
            </a:prstGeom>
          </p:spPr>
        </p:pic>
        <p:pic>
          <p:nvPicPr>
            <p:cNvPr id="55" name="Рисунок 54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7E7C79A-243B-4AF4-9FFE-2EDB4AF9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3" name="ре">
            <a:extLst>
              <a:ext uri="{FF2B5EF4-FFF2-40B4-BE49-F238E27FC236}">
                <a16:creationId xmlns:a16="http://schemas.microsoft.com/office/drawing/2014/main" id="{6676AFBC-877A-4A43-867F-AAFD2D8A1BA8}"/>
              </a:ext>
            </a:extLst>
          </p:cNvPr>
          <p:cNvGrpSpPr/>
          <p:nvPr/>
        </p:nvGrpSpPr>
        <p:grpSpPr>
          <a:xfrm>
            <a:off x="6271056" y="3832302"/>
            <a:ext cx="818330" cy="749107"/>
            <a:chOff x="3927872" y="3557836"/>
            <a:chExt cx="818330" cy="749107"/>
          </a:xfrm>
        </p:grpSpPr>
        <p:grpSp>
          <p:nvGrpSpPr>
            <p:cNvPr id="27" name="1 такт 1вар">
              <a:extLst>
                <a:ext uri="{FF2B5EF4-FFF2-40B4-BE49-F238E27FC236}">
                  <a16:creationId xmlns:a16="http://schemas.microsoft.com/office/drawing/2014/main" id="{FD9EE0AA-0F3C-48DB-AC54-28508088A159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28" name="нотный стан">
                <a:hlinkClick r:id="" action="ppaction://hlinkshowjump?jump=nextslide">
                  <a:snd r:embed="rId11" name="звук правильного ответа (online-audio-converter.com).wav"/>
                </a:hlinkClick>
                <a:extLst>
                  <a:ext uri="{FF2B5EF4-FFF2-40B4-BE49-F238E27FC236}">
                    <a16:creationId xmlns:a16="http://schemas.microsoft.com/office/drawing/2014/main" id="{3CC14B60-C873-42CF-B094-F0CDB1DEC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F41479DD-1775-4BA7-988B-1EAC30F0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632D607A-5E27-4331-8906-189E8984B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36" name="четверть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E67E35B2-6A2A-4B84-8C1D-645C98764B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591146"/>
              <a:ext cx="245840" cy="715797"/>
            </a:xfrm>
            <a:prstGeom prst="rect">
              <a:avLst/>
            </a:prstGeom>
          </p:spPr>
        </p:pic>
        <p:pic>
          <p:nvPicPr>
            <p:cNvPr id="37" name="Рисунок 36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DD85FD9A-AC3A-4CCD-8E73-5FBCA13E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9" name="фа">
            <a:extLst>
              <a:ext uri="{FF2B5EF4-FFF2-40B4-BE49-F238E27FC236}">
                <a16:creationId xmlns:a16="http://schemas.microsoft.com/office/drawing/2014/main" id="{D0909EE4-75CA-420E-A07B-9891CF6F2A5E}"/>
              </a:ext>
            </a:extLst>
          </p:cNvPr>
          <p:cNvGrpSpPr/>
          <p:nvPr/>
        </p:nvGrpSpPr>
        <p:grpSpPr>
          <a:xfrm>
            <a:off x="3070614" y="3766919"/>
            <a:ext cx="818330" cy="755092"/>
            <a:chOff x="3927872" y="3492453"/>
            <a:chExt cx="818330" cy="755092"/>
          </a:xfrm>
        </p:grpSpPr>
        <p:grpSp>
          <p:nvGrpSpPr>
            <p:cNvPr id="60" name="1 такт 1вар">
              <a:extLst>
                <a:ext uri="{FF2B5EF4-FFF2-40B4-BE49-F238E27FC236}">
                  <a16:creationId xmlns:a16="http://schemas.microsoft.com/office/drawing/2014/main" id="{E25D26DA-D26C-4413-B0EF-539B8FBE5C44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63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AF495D77-4339-472C-9C9C-EE747A053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988D8A62-D2F1-469C-A618-53C7B0845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5E8B44BF-6AC1-4FFF-9CC2-B53A30632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288226A-CD42-4A1A-94AA-3564ABED6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492453"/>
              <a:ext cx="245840" cy="715797"/>
            </a:xfrm>
            <a:prstGeom prst="rect">
              <a:avLst/>
            </a:prstGeom>
          </p:spPr>
        </p:pic>
        <p:pic>
          <p:nvPicPr>
            <p:cNvPr id="62" name="Рисунок 61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0DCF8D-8F3B-41ED-86B5-97CB1A6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19" name="до">
            <a:extLst>
              <a:ext uri="{FF2B5EF4-FFF2-40B4-BE49-F238E27FC236}">
                <a16:creationId xmlns:a16="http://schemas.microsoft.com/office/drawing/2014/main" id="{1B971F75-FB79-4A36-B19F-15E7B8EC7401}"/>
              </a:ext>
            </a:extLst>
          </p:cNvPr>
          <p:cNvGrpSpPr/>
          <p:nvPr/>
        </p:nvGrpSpPr>
        <p:grpSpPr>
          <a:xfrm>
            <a:off x="4670835" y="3812654"/>
            <a:ext cx="818330" cy="773038"/>
            <a:chOff x="4670835" y="3812654"/>
            <a:chExt cx="818330" cy="773038"/>
          </a:xfrm>
        </p:grpSpPr>
        <p:pic>
          <p:nvPicPr>
            <p:cNvPr id="67" name="до 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BD3B7B-D46C-4605-9766-BFC6A2317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80000" y="3895983"/>
              <a:ext cx="322461" cy="689709"/>
            </a:xfrm>
            <a:prstGeom prst="rect">
              <a:avLst/>
            </a:prstGeom>
          </p:spPr>
        </p:pic>
        <p:grpSp>
          <p:nvGrpSpPr>
            <p:cNvPr id="69" name="1 такт 1вар">
              <a:extLst>
                <a:ext uri="{FF2B5EF4-FFF2-40B4-BE49-F238E27FC236}">
                  <a16:creationId xmlns:a16="http://schemas.microsoft.com/office/drawing/2014/main" id="{EAB77C48-31E8-4327-A307-4FD6EFC45597}"/>
                </a:ext>
              </a:extLst>
            </p:cNvPr>
            <p:cNvGrpSpPr/>
            <p:nvPr/>
          </p:nvGrpSpPr>
          <p:grpSpPr>
            <a:xfrm>
              <a:off x="4670835" y="3928998"/>
              <a:ext cx="818330" cy="416528"/>
              <a:chOff x="5321022" y="4508657"/>
              <a:chExt cx="1231627" cy="626894"/>
            </a:xfrm>
          </p:grpSpPr>
          <p:pic>
            <p:nvPicPr>
              <p:cNvPr id="7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E555BF9F-749B-4FCF-94E4-A6E3D660E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8128A51-4618-4021-8134-DDA8988B6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3973ACC0-31AF-4443-8FAE-E01BC3A24E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1" name="Рисунок 7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74C9A230-559F-4E68-9F5A-68D5B4045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093" y="3812654"/>
              <a:ext cx="233038" cy="68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201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5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чка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472047" y="2187220"/>
              <a:ext cx="1407964" cy="1323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Ре    </a:t>
              </a: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EDD1E6-FE35-428B-A029-4A10C818E6B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88" y="2713484"/>
            <a:ext cx="522922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7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CBFEF93-B3C2-4533-B7BB-E98210D65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>
                <a:solidFill>
                  <a:srgbClr val="7D5290"/>
                </a:solidFill>
                <a:latin typeface="Airfool" panose="02000500000000000000" pitchFamily="2" charset="0"/>
              </a:rPr>
              <a:t>Содержание</a:t>
            </a:r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Интерактивное оглавление 4">
                <a:extLst>
                  <a:ext uri="{FF2B5EF4-FFF2-40B4-BE49-F238E27FC236}">
                    <a16:creationId xmlns:a16="http://schemas.microsoft.com/office/drawing/2014/main" id="{207F3529-D860-4040-B091-4E803CBF2C9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6852685"/>
                  </p:ext>
                </p:extLst>
              </p:nvPr>
            </p:nvGraphicFramePr>
            <p:xfrm>
              <a:off x="508000" y="1333500"/>
              <a:ext cx="9144000" cy="3771900"/>
            </p:xfrm>
            <a:graphic>
              <a:graphicData uri="http://schemas.microsoft.com/office/powerpoint/2016/summaryzoom">
                <psuz:summaryZm>
                  <psuz:summaryZmObj sectionId="{6E210418-09CA-46B8-9A7E-F8DD0648E6E7}" offsetFactorX="-10283" offsetFactorY="-7778">
                    <psuz:zmPr id="{487F374E-BE5B-4BFF-A364-4ADA28620721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187609" y="0"/>
                          <a:ext cx="3017520" cy="16973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A4244A39-D0E4-4B27-95F1-0CB02C21C362}" offsetFactorX="10283" offsetFactorY="-7778">
                    <psuz:zmPr id="{A6C55EFE-CE54-4120-AC0F-E5B64C756485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938870" y="0"/>
                          <a:ext cx="3017520" cy="16973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5730E30-9C11-464C-91E2-BEC7478E4CED}" offsetFactorX="-10283" offsetFactorY="7778">
                    <psuz:zmPr id="{6BA5B540-3412-4989-9A69-647A376F15AD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1187609" y="2074545"/>
                          <a:ext cx="3017520" cy="16973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E0AD3FA-61CD-4B7E-AD98-8EA85F1D504A}" offsetFactorX="10283" offsetFactorY="7778">
                    <psuz:zmPr id="{83E8A1D7-3253-48CE-BE48-F9CE5A731E1D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938870" y="2074545"/>
                          <a:ext cx="3017520" cy="169735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Интерактивное оглавление 4">
                <a:extLst>
                  <a:ext uri="{FF2B5EF4-FFF2-40B4-BE49-F238E27FC236}">
                    <a16:creationId xmlns:a16="http://schemas.microsoft.com/office/drawing/2014/main" id="{207F3529-D860-4040-B091-4E803CBF2C99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508000" y="1333500"/>
                <a:ext cx="9144000" cy="3771900"/>
                <a:chOff x="508000" y="1333500"/>
                <a:chExt cx="9144000" cy="3771900"/>
              </a:xfrm>
            </p:grpSpPr>
            <p:pic>
              <p:nvPicPr>
                <p:cNvPr id="3" name="Рисунок 3">
                  <a:hlinkClick r:id="rId6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695609" y="1333500"/>
                  <a:ext cx="3017520" cy="16973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Рисунок 4">
                  <a:hlinkClick r:id="rId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446870" y="1333500"/>
                  <a:ext cx="3017520" cy="16973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Рисунок 7">
                  <a:hlinkClick r:id="rId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695609" y="3408045"/>
                  <a:ext cx="3017520" cy="16973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Рисунок 8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46870" y="3408045"/>
                  <a:ext cx="3017520" cy="1697355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488190-890C-4CAE-84E6-90A7F0AA87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7603" y="130973"/>
            <a:ext cx="9144793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5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ра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688808" y="2187220"/>
              <a:ext cx="1332000" cy="1332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/>
                <a:t>F</a:t>
              </a:r>
              <a:r>
                <a:rPr lang="ru-RU" sz="8000" b="1" dirty="0"/>
                <a:t>    </a:t>
              </a:r>
            </a:p>
          </p:txBody>
        </p:sp>
      </p:grpSp>
      <p:grpSp>
        <p:nvGrpSpPr>
          <p:cNvPr id="7" name="си">
            <a:extLst>
              <a:ext uri="{FF2B5EF4-FFF2-40B4-BE49-F238E27FC236}">
                <a16:creationId xmlns:a16="http://schemas.microsoft.com/office/drawing/2014/main" id="{8F9C43E9-AE09-4032-8480-E087A6100394}"/>
              </a:ext>
            </a:extLst>
          </p:cNvPr>
          <p:cNvGrpSpPr/>
          <p:nvPr/>
        </p:nvGrpSpPr>
        <p:grpSpPr>
          <a:xfrm>
            <a:off x="1616320" y="2945341"/>
            <a:ext cx="818330" cy="712658"/>
            <a:chOff x="1663391" y="2955241"/>
            <a:chExt cx="818330" cy="712658"/>
          </a:xfrm>
        </p:grpSpPr>
        <p:pic>
          <p:nvPicPr>
            <p:cNvPr id="10" name="нотный стан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E07B8E7-8053-4504-90E9-996A2720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3391" y="3091833"/>
              <a:ext cx="818330" cy="416527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D4DF1D-24F4-4FE1-91F3-67AA743A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481721" y="3104005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C347F3-B345-4813-9F24-06F58BC209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3391" y="3104006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четверть вниз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B07ECD0D-700C-49DC-BC0F-EF0CEF8C4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23" t="32732" r="35527" b="55839"/>
            <a:stretch/>
          </p:blipFill>
          <p:spPr>
            <a:xfrm>
              <a:off x="1999875" y="3147093"/>
              <a:ext cx="311897" cy="520806"/>
            </a:xfrm>
            <a:prstGeom prst="rect">
              <a:avLst/>
            </a:prstGeom>
          </p:spPr>
        </p:pic>
        <p:pic>
          <p:nvPicPr>
            <p:cNvPr id="16" name="Рисунок 15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0BC57EF8-879F-4D8B-ADFF-43DFBB4B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999" y="2955241"/>
              <a:ext cx="233038" cy="689709"/>
            </a:xfrm>
            <a:prstGeom prst="rect">
              <a:avLst/>
            </a:prstGeom>
          </p:spPr>
        </p:pic>
      </p:grpSp>
      <p:grpSp>
        <p:nvGrpSpPr>
          <p:cNvPr id="38" name="ми">
            <a:extLst>
              <a:ext uri="{FF2B5EF4-FFF2-40B4-BE49-F238E27FC236}">
                <a16:creationId xmlns:a16="http://schemas.microsoft.com/office/drawing/2014/main" id="{F453F7C0-ED50-4E72-9863-54C177A6B7F6}"/>
              </a:ext>
            </a:extLst>
          </p:cNvPr>
          <p:cNvGrpSpPr/>
          <p:nvPr/>
        </p:nvGrpSpPr>
        <p:grpSpPr>
          <a:xfrm>
            <a:off x="7725351" y="2945341"/>
            <a:ext cx="818330" cy="715797"/>
            <a:chOff x="3927872" y="3531748"/>
            <a:chExt cx="818330" cy="715797"/>
          </a:xfrm>
        </p:grpSpPr>
        <p:grpSp>
          <p:nvGrpSpPr>
            <p:cNvPr id="39" name="1 такт 1вар">
              <a:extLst>
                <a:ext uri="{FF2B5EF4-FFF2-40B4-BE49-F238E27FC236}">
                  <a16:creationId xmlns:a16="http://schemas.microsoft.com/office/drawing/2014/main" id="{3CBB0619-0167-4023-ADB9-5E0EB6766AD5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DAAC1951-96C3-4921-9C78-74290D2D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8CA7685E-D9D3-4C67-8FCA-CFC3B725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68227589-118E-42C3-B5FD-77D98416B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0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E49AA58-2C04-4EFE-9943-2278D45F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531748"/>
              <a:ext cx="245840" cy="715797"/>
            </a:xfrm>
            <a:prstGeom prst="rect">
              <a:avLst/>
            </a:prstGeom>
          </p:spPr>
        </p:pic>
        <p:pic>
          <p:nvPicPr>
            <p:cNvPr id="41" name="Рисунок 4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666865B-B8E5-4AB3-B856-8D0B2E3C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45" name="ля">
            <a:extLst>
              <a:ext uri="{FF2B5EF4-FFF2-40B4-BE49-F238E27FC236}">
                <a16:creationId xmlns:a16="http://schemas.microsoft.com/office/drawing/2014/main" id="{36039AF7-7A1F-4238-B315-883922FBA3B3}"/>
              </a:ext>
            </a:extLst>
          </p:cNvPr>
          <p:cNvGrpSpPr/>
          <p:nvPr/>
        </p:nvGrpSpPr>
        <p:grpSpPr>
          <a:xfrm>
            <a:off x="7912556" y="1345332"/>
            <a:ext cx="818330" cy="855417"/>
            <a:chOff x="3927872" y="3392128"/>
            <a:chExt cx="818330" cy="855417"/>
          </a:xfrm>
        </p:grpSpPr>
        <p:grpSp>
          <p:nvGrpSpPr>
            <p:cNvPr id="46" name="1 такт 1вар">
              <a:extLst>
                <a:ext uri="{FF2B5EF4-FFF2-40B4-BE49-F238E27FC236}">
                  <a16:creationId xmlns:a16="http://schemas.microsoft.com/office/drawing/2014/main" id="{C3A2CDFC-EDD2-46FE-B9F9-7275048DF9D0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9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7A8AF64E-4191-4D75-90F4-C407E6F8C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647FD0E3-1053-49AE-84BB-5D9994D24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86FF54DF-1FE2-4D1E-881C-14CF537F3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7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CADA2C8-783D-4885-B143-30C29AC14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392128"/>
              <a:ext cx="245840" cy="715797"/>
            </a:xfrm>
            <a:prstGeom prst="rect">
              <a:avLst/>
            </a:prstGeom>
          </p:spPr>
        </p:pic>
        <p:pic>
          <p:nvPicPr>
            <p:cNvPr id="48" name="Рисунок 47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39BDF3F0-4600-4388-88FC-E7C511B1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2" name="соль">
            <a:extLst>
              <a:ext uri="{FF2B5EF4-FFF2-40B4-BE49-F238E27FC236}">
                <a16:creationId xmlns:a16="http://schemas.microsoft.com/office/drawing/2014/main" id="{46704FDB-31E0-461E-821D-8787C0E86B1F}"/>
              </a:ext>
            </a:extLst>
          </p:cNvPr>
          <p:cNvGrpSpPr/>
          <p:nvPr/>
        </p:nvGrpSpPr>
        <p:grpSpPr>
          <a:xfrm>
            <a:off x="1429114" y="1373124"/>
            <a:ext cx="818330" cy="804373"/>
            <a:chOff x="3927872" y="3443172"/>
            <a:chExt cx="818330" cy="804373"/>
          </a:xfrm>
        </p:grpSpPr>
        <p:grpSp>
          <p:nvGrpSpPr>
            <p:cNvPr id="53" name="1 такт 1вар">
              <a:extLst>
                <a:ext uri="{FF2B5EF4-FFF2-40B4-BE49-F238E27FC236}">
                  <a16:creationId xmlns:a16="http://schemas.microsoft.com/office/drawing/2014/main" id="{E042998A-C1DC-410F-A0AD-B0493C96EBFF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56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C5B1937D-85DC-49D6-ACC9-DD23640DA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6A60328D-16CB-44E6-B6AD-63AE82F8F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E29AF4E-06C0-428F-B41F-2CCD77C06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4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F8B627D4-6269-4BE7-87B5-E785696C6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61352" y="3443172"/>
              <a:ext cx="245840" cy="715797"/>
            </a:xfrm>
            <a:prstGeom prst="rect">
              <a:avLst/>
            </a:prstGeom>
          </p:spPr>
        </p:pic>
        <p:pic>
          <p:nvPicPr>
            <p:cNvPr id="55" name="Рисунок 54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7E7C79A-243B-4AF4-9FFE-2EDB4AF9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3" name="ре">
            <a:extLst>
              <a:ext uri="{FF2B5EF4-FFF2-40B4-BE49-F238E27FC236}">
                <a16:creationId xmlns:a16="http://schemas.microsoft.com/office/drawing/2014/main" id="{6676AFBC-877A-4A43-867F-AAFD2D8A1BA8}"/>
              </a:ext>
            </a:extLst>
          </p:cNvPr>
          <p:cNvGrpSpPr/>
          <p:nvPr/>
        </p:nvGrpSpPr>
        <p:grpSpPr>
          <a:xfrm>
            <a:off x="6271056" y="3832302"/>
            <a:ext cx="818330" cy="749107"/>
            <a:chOff x="3927872" y="3557836"/>
            <a:chExt cx="818330" cy="749107"/>
          </a:xfrm>
        </p:grpSpPr>
        <p:grpSp>
          <p:nvGrpSpPr>
            <p:cNvPr id="27" name="1 такт 1вар">
              <a:extLst>
                <a:ext uri="{FF2B5EF4-FFF2-40B4-BE49-F238E27FC236}">
                  <a16:creationId xmlns:a16="http://schemas.microsoft.com/office/drawing/2014/main" id="{FD9EE0AA-0F3C-48DB-AC54-28508088A159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28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3CC14B60-C873-42CF-B094-F0CDB1DEC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F41479DD-1775-4BA7-988B-1EAC30F0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632D607A-5E27-4331-8906-189E8984B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36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E67E35B2-6A2A-4B84-8C1D-645C98764B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591146"/>
              <a:ext cx="245840" cy="715797"/>
            </a:xfrm>
            <a:prstGeom prst="rect">
              <a:avLst/>
            </a:prstGeom>
          </p:spPr>
        </p:pic>
        <p:pic>
          <p:nvPicPr>
            <p:cNvPr id="37" name="Рисунок 36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DD85FD9A-AC3A-4CCD-8E73-5FBCA13E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9" name="фа">
            <a:extLst>
              <a:ext uri="{FF2B5EF4-FFF2-40B4-BE49-F238E27FC236}">
                <a16:creationId xmlns:a16="http://schemas.microsoft.com/office/drawing/2014/main" id="{D0909EE4-75CA-420E-A07B-9891CF6F2A5E}"/>
              </a:ext>
            </a:extLst>
          </p:cNvPr>
          <p:cNvGrpSpPr/>
          <p:nvPr/>
        </p:nvGrpSpPr>
        <p:grpSpPr>
          <a:xfrm>
            <a:off x="3070614" y="3766919"/>
            <a:ext cx="818330" cy="755092"/>
            <a:chOff x="3927872" y="3492453"/>
            <a:chExt cx="818330" cy="755092"/>
          </a:xfrm>
        </p:grpSpPr>
        <p:grpSp>
          <p:nvGrpSpPr>
            <p:cNvPr id="60" name="1 такт 1вар">
              <a:extLst>
                <a:ext uri="{FF2B5EF4-FFF2-40B4-BE49-F238E27FC236}">
                  <a16:creationId xmlns:a16="http://schemas.microsoft.com/office/drawing/2014/main" id="{E25D26DA-D26C-4413-B0EF-539B8FBE5C44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63" name="нотный стан">
                <a:hlinkClick r:id="" action="ppaction://hlinkshowjump?jump=nextslide">
                  <a:snd r:embed="rId11" name="звук правильного ответа (online-audio-converter.com).wav"/>
                </a:hlinkClick>
                <a:extLst>
                  <a:ext uri="{FF2B5EF4-FFF2-40B4-BE49-F238E27FC236}">
                    <a16:creationId xmlns:a16="http://schemas.microsoft.com/office/drawing/2014/main" id="{AF495D77-4339-472C-9C9C-EE747A053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988D8A62-D2F1-469C-A618-53C7B0845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5E8B44BF-6AC1-4FFF-9CC2-B53A30632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четверть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9288226A-CD42-4A1A-94AA-3564ABED6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492453"/>
              <a:ext cx="245840" cy="715797"/>
            </a:xfrm>
            <a:prstGeom prst="rect">
              <a:avLst/>
            </a:prstGeom>
          </p:spPr>
        </p:pic>
        <p:pic>
          <p:nvPicPr>
            <p:cNvPr id="62" name="Рисунок 61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6A0DCF8D-8F3B-41ED-86B5-97CB1A6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19" name="до">
            <a:extLst>
              <a:ext uri="{FF2B5EF4-FFF2-40B4-BE49-F238E27FC236}">
                <a16:creationId xmlns:a16="http://schemas.microsoft.com/office/drawing/2014/main" id="{1B971F75-FB79-4A36-B19F-15E7B8EC7401}"/>
              </a:ext>
            </a:extLst>
          </p:cNvPr>
          <p:cNvGrpSpPr/>
          <p:nvPr/>
        </p:nvGrpSpPr>
        <p:grpSpPr>
          <a:xfrm>
            <a:off x="4670835" y="3812654"/>
            <a:ext cx="818330" cy="773038"/>
            <a:chOff x="4670835" y="3812654"/>
            <a:chExt cx="818330" cy="773038"/>
          </a:xfrm>
        </p:grpSpPr>
        <p:pic>
          <p:nvPicPr>
            <p:cNvPr id="67" name="до 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BD3B7B-D46C-4605-9766-BFC6A2317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80000" y="3895983"/>
              <a:ext cx="322461" cy="689709"/>
            </a:xfrm>
            <a:prstGeom prst="rect">
              <a:avLst/>
            </a:prstGeom>
          </p:spPr>
        </p:pic>
        <p:grpSp>
          <p:nvGrpSpPr>
            <p:cNvPr id="69" name="1 такт 1вар">
              <a:extLst>
                <a:ext uri="{FF2B5EF4-FFF2-40B4-BE49-F238E27FC236}">
                  <a16:creationId xmlns:a16="http://schemas.microsoft.com/office/drawing/2014/main" id="{EAB77C48-31E8-4327-A307-4FD6EFC45597}"/>
                </a:ext>
              </a:extLst>
            </p:cNvPr>
            <p:cNvGrpSpPr/>
            <p:nvPr/>
          </p:nvGrpSpPr>
          <p:grpSpPr>
            <a:xfrm>
              <a:off x="4670835" y="3928998"/>
              <a:ext cx="818330" cy="416528"/>
              <a:chOff x="5321022" y="4508657"/>
              <a:chExt cx="1231627" cy="626894"/>
            </a:xfrm>
          </p:grpSpPr>
          <p:pic>
            <p:nvPicPr>
              <p:cNvPr id="7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E555BF9F-749B-4FCF-94E4-A6E3D660E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8128A51-4618-4021-8134-DDA8988B6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3973ACC0-31AF-4443-8FAE-E01BC3A24E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1" name="Рисунок 7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74C9A230-559F-4E68-9F5A-68D5B4045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093" y="3812654"/>
              <a:ext cx="233038" cy="68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98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5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E3351E21-A27C-45AA-A920-EB8F4AE95C28}"/>
              </a:ext>
            </a:extLst>
          </p:cNvPr>
          <p:cNvGrpSpPr/>
          <p:nvPr/>
        </p:nvGrpSpPr>
        <p:grpSpPr>
          <a:xfrm>
            <a:off x="2833116" y="1453492"/>
            <a:ext cx="4493769" cy="1332000"/>
            <a:chOff x="2824155" y="2187220"/>
            <a:chExt cx="439330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2824155" y="2195781"/>
              <a:ext cx="43933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     </a:t>
              </a:r>
              <a:r>
                <a:rPr lang="ru-RU" sz="8000" b="1" dirty="0" err="1"/>
                <a:t>ра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331251" y="2187220"/>
              <a:ext cx="1754389" cy="1323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Фа   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4E7FF5-4291-45EC-B1F6-51C63212358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0" y="2468313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4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2D5CC36E-25C2-47CB-8CC9-311B6537B059}"/>
              </a:ext>
            </a:extLst>
          </p:cNvPr>
          <p:cNvGrpSpPr/>
          <p:nvPr/>
        </p:nvGrpSpPr>
        <p:grpSpPr>
          <a:xfrm>
            <a:off x="3558217" y="1453492"/>
            <a:ext cx="3043566" cy="1332000"/>
            <a:chOff x="3351808" y="1453492"/>
            <a:chExt cx="3043566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5065363" y="1462053"/>
              <a:ext cx="13300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0" b="1" dirty="0"/>
                <a:t>G</a:t>
              </a:r>
              <a:endParaRPr lang="ru-RU" sz="8000" b="1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351808" y="1453492"/>
              <a:ext cx="1779406" cy="1323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Фа    </a:t>
              </a:r>
            </a:p>
          </p:txBody>
        </p:sp>
      </p:grpSp>
      <p:grpSp>
        <p:nvGrpSpPr>
          <p:cNvPr id="7" name="си">
            <a:extLst>
              <a:ext uri="{FF2B5EF4-FFF2-40B4-BE49-F238E27FC236}">
                <a16:creationId xmlns:a16="http://schemas.microsoft.com/office/drawing/2014/main" id="{8F9C43E9-AE09-4032-8480-E087A6100394}"/>
              </a:ext>
            </a:extLst>
          </p:cNvPr>
          <p:cNvGrpSpPr/>
          <p:nvPr/>
        </p:nvGrpSpPr>
        <p:grpSpPr>
          <a:xfrm>
            <a:off x="1616320" y="2945341"/>
            <a:ext cx="818330" cy="712658"/>
            <a:chOff x="1663391" y="2955241"/>
            <a:chExt cx="818330" cy="712658"/>
          </a:xfrm>
        </p:grpSpPr>
        <p:pic>
          <p:nvPicPr>
            <p:cNvPr id="10" name="нотный стан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E07B8E7-8053-4504-90E9-996A2720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3391" y="3091833"/>
              <a:ext cx="818330" cy="416527"/>
            </a:xfrm>
            <a:prstGeom prst="rect">
              <a:avLst/>
            </a:prstGeom>
          </p:spPr>
        </p:pic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5D4DF1D-24F4-4FE1-91F3-67AA743AC96A}"/>
                </a:ext>
              </a:extLst>
            </p:cNvPr>
            <p:cNvCxnSpPr>
              <a:cxnSpLocks/>
            </p:cNvCxnSpPr>
            <p:nvPr/>
          </p:nvCxnSpPr>
          <p:spPr>
            <a:xfrm>
              <a:off x="2481721" y="3104005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57C347F3-B345-4813-9F24-06F58BC20979}"/>
                </a:ext>
              </a:extLst>
            </p:cNvPr>
            <p:cNvCxnSpPr>
              <a:cxnSpLocks/>
            </p:cNvCxnSpPr>
            <p:nvPr/>
          </p:nvCxnSpPr>
          <p:spPr>
            <a:xfrm>
              <a:off x="1663391" y="3104006"/>
              <a:ext cx="0" cy="404355"/>
            </a:xfrm>
            <a:prstGeom prst="line">
              <a:avLst/>
            </a:prstGeom>
            <a:ln w="28575">
              <a:solidFill>
                <a:srgbClr val="231F2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4" name="четверть вниз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B07ECD0D-700C-49DC-BC0F-EF0CEF8C4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23" t="32732" r="35527" b="55839"/>
            <a:stretch/>
          </p:blipFill>
          <p:spPr>
            <a:xfrm>
              <a:off x="1999875" y="3147093"/>
              <a:ext cx="311897" cy="520806"/>
            </a:xfrm>
            <a:prstGeom prst="rect">
              <a:avLst/>
            </a:prstGeom>
          </p:spPr>
        </p:pic>
        <p:pic>
          <p:nvPicPr>
            <p:cNvPr id="16" name="Рисунок 15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0BC57EF8-879F-4D8B-ADFF-43DFBB4B8A9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999" y="2955241"/>
              <a:ext cx="233038" cy="689709"/>
            </a:xfrm>
            <a:prstGeom prst="rect">
              <a:avLst/>
            </a:prstGeom>
          </p:spPr>
        </p:pic>
      </p:grpSp>
      <p:grpSp>
        <p:nvGrpSpPr>
          <p:cNvPr id="38" name="ми">
            <a:extLst>
              <a:ext uri="{FF2B5EF4-FFF2-40B4-BE49-F238E27FC236}">
                <a16:creationId xmlns:a16="http://schemas.microsoft.com/office/drawing/2014/main" id="{F453F7C0-ED50-4E72-9863-54C177A6B7F6}"/>
              </a:ext>
            </a:extLst>
          </p:cNvPr>
          <p:cNvGrpSpPr/>
          <p:nvPr/>
        </p:nvGrpSpPr>
        <p:grpSpPr>
          <a:xfrm>
            <a:off x="7725351" y="2945341"/>
            <a:ext cx="818330" cy="715797"/>
            <a:chOff x="3927872" y="3531748"/>
            <a:chExt cx="818330" cy="715797"/>
          </a:xfrm>
        </p:grpSpPr>
        <p:grpSp>
          <p:nvGrpSpPr>
            <p:cNvPr id="39" name="1 такт 1вар">
              <a:extLst>
                <a:ext uri="{FF2B5EF4-FFF2-40B4-BE49-F238E27FC236}">
                  <a16:creationId xmlns:a16="http://schemas.microsoft.com/office/drawing/2014/main" id="{3CBB0619-0167-4023-ADB9-5E0EB6766AD5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DAAC1951-96C3-4921-9C78-74290D2D5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43" name="Прямая соединительная линия 42">
                <a:extLst>
                  <a:ext uri="{FF2B5EF4-FFF2-40B4-BE49-F238E27FC236}">
                    <a16:creationId xmlns:a16="http://schemas.microsoft.com/office/drawing/2014/main" id="{8CA7685E-D9D3-4C67-8FCA-CFC3B725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>
                <a:extLst>
                  <a:ext uri="{FF2B5EF4-FFF2-40B4-BE49-F238E27FC236}">
                    <a16:creationId xmlns:a16="http://schemas.microsoft.com/office/drawing/2014/main" id="{68227589-118E-42C3-B5FD-77D98416B4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0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E49AA58-2C04-4EFE-9943-2278D45F83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531748"/>
              <a:ext cx="245840" cy="715797"/>
            </a:xfrm>
            <a:prstGeom prst="rect">
              <a:avLst/>
            </a:prstGeom>
          </p:spPr>
        </p:pic>
        <p:pic>
          <p:nvPicPr>
            <p:cNvPr id="41" name="Рисунок 4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4666865B-B8E5-4AB3-B856-8D0B2E3C0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45" name="ля">
            <a:extLst>
              <a:ext uri="{FF2B5EF4-FFF2-40B4-BE49-F238E27FC236}">
                <a16:creationId xmlns:a16="http://schemas.microsoft.com/office/drawing/2014/main" id="{36039AF7-7A1F-4238-B315-883922FBA3B3}"/>
              </a:ext>
            </a:extLst>
          </p:cNvPr>
          <p:cNvGrpSpPr/>
          <p:nvPr/>
        </p:nvGrpSpPr>
        <p:grpSpPr>
          <a:xfrm>
            <a:off x="7912556" y="1345332"/>
            <a:ext cx="818330" cy="855417"/>
            <a:chOff x="3927872" y="3392128"/>
            <a:chExt cx="818330" cy="855417"/>
          </a:xfrm>
        </p:grpSpPr>
        <p:grpSp>
          <p:nvGrpSpPr>
            <p:cNvPr id="46" name="1 такт 1вар">
              <a:extLst>
                <a:ext uri="{FF2B5EF4-FFF2-40B4-BE49-F238E27FC236}">
                  <a16:creationId xmlns:a16="http://schemas.microsoft.com/office/drawing/2014/main" id="{C3A2CDFC-EDD2-46FE-B9F9-7275048DF9D0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49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7A8AF64E-4191-4D75-90F4-C407E6F8C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id="{647FD0E3-1053-49AE-84BB-5D9994D24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id="{86FF54DF-1FE2-4D1E-881C-14CF537F33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47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1CADA2C8-783D-4885-B143-30C29AC14A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392128"/>
              <a:ext cx="245840" cy="715797"/>
            </a:xfrm>
            <a:prstGeom prst="rect">
              <a:avLst/>
            </a:prstGeom>
          </p:spPr>
        </p:pic>
        <p:pic>
          <p:nvPicPr>
            <p:cNvPr id="48" name="Рисунок 47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39BDF3F0-4600-4388-88FC-E7C511B12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2" name="соль">
            <a:extLst>
              <a:ext uri="{FF2B5EF4-FFF2-40B4-BE49-F238E27FC236}">
                <a16:creationId xmlns:a16="http://schemas.microsoft.com/office/drawing/2014/main" id="{46704FDB-31E0-461E-821D-8787C0E86B1F}"/>
              </a:ext>
            </a:extLst>
          </p:cNvPr>
          <p:cNvGrpSpPr/>
          <p:nvPr/>
        </p:nvGrpSpPr>
        <p:grpSpPr>
          <a:xfrm>
            <a:off x="1429114" y="1373124"/>
            <a:ext cx="818330" cy="804373"/>
            <a:chOff x="3927872" y="3443172"/>
            <a:chExt cx="818330" cy="804373"/>
          </a:xfrm>
        </p:grpSpPr>
        <p:grpSp>
          <p:nvGrpSpPr>
            <p:cNvPr id="53" name="1 такт 1вар">
              <a:extLst>
                <a:ext uri="{FF2B5EF4-FFF2-40B4-BE49-F238E27FC236}">
                  <a16:creationId xmlns:a16="http://schemas.microsoft.com/office/drawing/2014/main" id="{E042998A-C1DC-410F-A0AD-B0493C96EBFF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56" name="нотный стан">
                <a:hlinkClick r:id="" action="ppaction://hlinkshowjump?jump=nextslide">
                  <a:snd r:embed="rId11" name="звук правильного ответа (online-audio-converter.com).wav"/>
                </a:hlinkClick>
                <a:extLst>
                  <a:ext uri="{FF2B5EF4-FFF2-40B4-BE49-F238E27FC236}">
                    <a16:creationId xmlns:a16="http://schemas.microsoft.com/office/drawing/2014/main" id="{C5B1937D-85DC-49D6-ACC9-DD23640DAE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:a16="http://schemas.microsoft.com/office/drawing/2014/main" id="{6A60328D-16CB-44E6-B6AD-63AE82F8FF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9E29AF4E-06C0-428F-B41F-2CCD77C06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4" name="четверть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F8B627D4-6269-4BE7-87B5-E785696C6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61352" y="3443172"/>
              <a:ext cx="245840" cy="715797"/>
            </a:xfrm>
            <a:prstGeom prst="rect">
              <a:avLst/>
            </a:prstGeom>
          </p:spPr>
        </p:pic>
        <p:pic>
          <p:nvPicPr>
            <p:cNvPr id="55" name="Рисунок 54">
              <a:hlinkClick r:id="" action="ppaction://hlinkshowjump?jump=nextslide">
                <a:snd r:embed="rId11" name="звук правильного ответа (online-audio-converter.com).wav"/>
              </a:hlinkClick>
              <a:extLst>
                <a:ext uri="{FF2B5EF4-FFF2-40B4-BE49-F238E27FC236}">
                  <a16:creationId xmlns:a16="http://schemas.microsoft.com/office/drawing/2014/main" id="{17E7C79A-243B-4AF4-9FFE-2EDB4AF98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3" name="ре">
            <a:extLst>
              <a:ext uri="{FF2B5EF4-FFF2-40B4-BE49-F238E27FC236}">
                <a16:creationId xmlns:a16="http://schemas.microsoft.com/office/drawing/2014/main" id="{6676AFBC-877A-4A43-867F-AAFD2D8A1BA8}"/>
              </a:ext>
            </a:extLst>
          </p:cNvPr>
          <p:cNvGrpSpPr/>
          <p:nvPr/>
        </p:nvGrpSpPr>
        <p:grpSpPr>
          <a:xfrm>
            <a:off x="6271056" y="3832302"/>
            <a:ext cx="818330" cy="749107"/>
            <a:chOff x="3927872" y="3557836"/>
            <a:chExt cx="818330" cy="749107"/>
          </a:xfrm>
        </p:grpSpPr>
        <p:grpSp>
          <p:nvGrpSpPr>
            <p:cNvPr id="27" name="1 такт 1вар">
              <a:extLst>
                <a:ext uri="{FF2B5EF4-FFF2-40B4-BE49-F238E27FC236}">
                  <a16:creationId xmlns:a16="http://schemas.microsoft.com/office/drawing/2014/main" id="{FD9EE0AA-0F3C-48DB-AC54-28508088A159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28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3CC14B60-C873-42CF-B094-F0CDB1DEC4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33" name="Прямая соединительная линия 32">
                <a:extLst>
                  <a:ext uri="{FF2B5EF4-FFF2-40B4-BE49-F238E27FC236}">
                    <a16:creationId xmlns:a16="http://schemas.microsoft.com/office/drawing/2014/main" id="{F41479DD-1775-4BA7-988B-1EAC30F038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>
                <a:extLst>
                  <a:ext uri="{FF2B5EF4-FFF2-40B4-BE49-F238E27FC236}">
                    <a16:creationId xmlns:a16="http://schemas.microsoft.com/office/drawing/2014/main" id="{632D607A-5E27-4331-8906-189E8984BA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36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E67E35B2-6A2A-4B84-8C1D-645C98764B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37037" y="3591146"/>
              <a:ext cx="245840" cy="715797"/>
            </a:xfrm>
            <a:prstGeom prst="rect">
              <a:avLst/>
            </a:prstGeom>
          </p:spPr>
        </p:pic>
        <p:pic>
          <p:nvPicPr>
            <p:cNvPr id="37" name="Рисунок 36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DD85FD9A-AC3A-4CCD-8E73-5FBCA13E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59" name="фа">
            <a:extLst>
              <a:ext uri="{FF2B5EF4-FFF2-40B4-BE49-F238E27FC236}">
                <a16:creationId xmlns:a16="http://schemas.microsoft.com/office/drawing/2014/main" id="{D0909EE4-75CA-420E-A07B-9891CF6F2A5E}"/>
              </a:ext>
            </a:extLst>
          </p:cNvPr>
          <p:cNvGrpSpPr/>
          <p:nvPr/>
        </p:nvGrpSpPr>
        <p:grpSpPr>
          <a:xfrm>
            <a:off x="3070614" y="3766919"/>
            <a:ext cx="818330" cy="755092"/>
            <a:chOff x="3927872" y="3492453"/>
            <a:chExt cx="818330" cy="755092"/>
          </a:xfrm>
        </p:grpSpPr>
        <p:grpSp>
          <p:nvGrpSpPr>
            <p:cNvPr id="60" name="1 такт 1вар">
              <a:extLst>
                <a:ext uri="{FF2B5EF4-FFF2-40B4-BE49-F238E27FC236}">
                  <a16:creationId xmlns:a16="http://schemas.microsoft.com/office/drawing/2014/main" id="{E25D26DA-D26C-4413-B0EF-539B8FBE5C44}"/>
                </a:ext>
              </a:extLst>
            </p:cNvPr>
            <p:cNvGrpSpPr/>
            <p:nvPr/>
          </p:nvGrpSpPr>
          <p:grpSpPr>
            <a:xfrm>
              <a:off x="3927872" y="3674180"/>
              <a:ext cx="818330" cy="416528"/>
              <a:chOff x="5321022" y="4508657"/>
              <a:chExt cx="1231627" cy="626894"/>
            </a:xfrm>
          </p:grpSpPr>
          <p:pic>
            <p:nvPicPr>
              <p:cNvPr id="63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AF495D77-4339-472C-9C9C-EE747A053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:a16="http://schemas.microsoft.com/office/drawing/2014/main" id="{988D8A62-D2F1-469C-A618-53C7B0845C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:a16="http://schemas.microsoft.com/office/drawing/2014/main" id="{5E8B44BF-6AC1-4FFF-9CC2-B53A30632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61" name="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9288226A-CD42-4A1A-94AA-3564ABED68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726" t="50271" r="36636" b="36079"/>
            <a:stretch/>
          </p:blipFill>
          <p:spPr>
            <a:xfrm>
              <a:off x="4344052" y="3492453"/>
              <a:ext cx="245840" cy="715797"/>
            </a:xfrm>
            <a:prstGeom prst="rect">
              <a:avLst/>
            </a:prstGeom>
          </p:spPr>
        </p:pic>
        <p:pic>
          <p:nvPicPr>
            <p:cNvPr id="62" name="Рисунок 61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0DCF8D-8F3B-41ED-86B5-97CB1A6DF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3130" y="3557836"/>
              <a:ext cx="233038" cy="689709"/>
            </a:xfrm>
            <a:prstGeom prst="rect">
              <a:avLst/>
            </a:prstGeom>
          </p:spPr>
        </p:pic>
      </p:grpSp>
      <p:grpSp>
        <p:nvGrpSpPr>
          <p:cNvPr id="19" name="до">
            <a:extLst>
              <a:ext uri="{FF2B5EF4-FFF2-40B4-BE49-F238E27FC236}">
                <a16:creationId xmlns:a16="http://schemas.microsoft.com/office/drawing/2014/main" id="{1B971F75-FB79-4A36-B19F-15E7B8EC7401}"/>
              </a:ext>
            </a:extLst>
          </p:cNvPr>
          <p:cNvGrpSpPr/>
          <p:nvPr/>
        </p:nvGrpSpPr>
        <p:grpSpPr>
          <a:xfrm>
            <a:off x="4670835" y="3812654"/>
            <a:ext cx="818330" cy="773038"/>
            <a:chOff x="4670835" y="3812654"/>
            <a:chExt cx="818330" cy="773038"/>
          </a:xfrm>
        </p:grpSpPr>
        <p:pic>
          <p:nvPicPr>
            <p:cNvPr id="67" name="до четверть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6ABD3B7B-D46C-4605-9766-BFC6A2317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80000" y="3895983"/>
              <a:ext cx="322461" cy="689709"/>
            </a:xfrm>
            <a:prstGeom prst="rect">
              <a:avLst/>
            </a:prstGeom>
          </p:spPr>
        </p:pic>
        <p:grpSp>
          <p:nvGrpSpPr>
            <p:cNvPr id="69" name="1 такт 1вар">
              <a:extLst>
                <a:ext uri="{FF2B5EF4-FFF2-40B4-BE49-F238E27FC236}">
                  <a16:creationId xmlns:a16="http://schemas.microsoft.com/office/drawing/2014/main" id="{EAB77C48-31E8-4327-A307-4FD6EFC45597}"/>
                </a:ext>
              </a:extLst>
            </p:cNvPr>
            <p:cNvGrpSpPr/>
            <p:nvPr/>
          </p:nvGrpSpPr>
          <p:grpSpPr>
            <a:xfrm>
              <a:off x="4670835" y="3928998"/>
              <a:ext cx="818330" cy="416528"/>
              <a:chOff x="5321022" y="4508657"/>
              <a:chExt cx="1231627" cy="626894"/>
            </a:xfrm>
          </p:grpSpPr>
          <p:pic>
            <p:nvPicPr>
              <p:cNvPr id="72" name="нотный стан">
                <a:hlinkClick r:id="" action="ppaction://noaction">
                  <a:snd r:embed="rId6" name="100-k-1-wrong-answer (online-audio-converter.com).wav"/>
                </a:hlinkClick>
                <a:extLst>
                  <a:ext uri="{FF2B5EF4-FFF2-40B4-BE49-F238E27FC236}">
                    <a16:creationId xmlns:a16="http://schemas.microsoft.com/office/drawing/2014/main" id="{E555BF9F-749B-4FCF-94E4-A6E3D660E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1022" y="4508657"/>
                <a:ext cx="1231627" cy="626893"/>
              </a:xfrm>
              <a:prstGeom prst="rect">
                <a:avLst/>
              </a:prstGeom>
            </p:spPr>
          </p:pic>
          <p:cxnSp>
            <p:nvCxnSpPr>
              <p:cNvPr id="73" name="Прямая соединительная линия 72">
                <a:extLst>
                  <a:ext uri="{FF2B5EF4-FFF2-40B4-BE49-F238E27FC236}">
                    <a16:creationId xmlns:a16="http://schemas.microsoft.com/office/drawing/2014/main" id="{C8128A51-4618-4021-8134-DDA8988B6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2649" y="4526977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>
                <a:extLst>
                  <a:ext uri="{FF2B5EF4-FFF2-40B4-BE49-F238E27FC236}">
                    <a16:creationId xmlns:a16="http://schemas.microsoft.com/office/drawing/2014/main" id="{3973ACC0-31AF-4443-8FAE-E01BC3A24E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21022" y="4526978"/>
                <a:ext cx="0" cy="608573"/>
              </a:xfrm>
              <a:prstGeom prst="line">
                <a:avLst/>
              </a:prstGeom>
              <a:ln w="28575">
                <a:solidFill>
                  <a:srgbClr val="231F2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1" name="Рисунок 70">
              <a:hlinkClick r:id="" action="ppaction://noaction">
                <a:snd r:embed="rId6" name="100-k-1-wrong-answer (online-audio-converter.com).wav"/>
              </a:hlinkClick>
              <a:extLst>
                <a:ext uri="{FF2B5EF4-FFF2-40B4-BE49-F238E27FC236}">
                  <a16:creationId xmlns:a16="http://schemas.microsoft.com/office/drawing/2014/main" id="{74C9A230-559F-4E68-9F5A-68D5B4045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6093" y="3812654"/>
              <a:ext cx="233038" cy="6897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710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3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2AD8EDD9-D5C1-4B71-B035-9208C9A7E5EC}"/>
              </a:ext>
            </a:extLst>
          </p:cNvPr>
          <p:cNvGrpSpPr/>
          <p:nvPr/>
        </p:nvGrpSpPr>
        <p:grpSpPr>
          <a:xfrm>
            <a:off x="2878949" y="1453492"/>
            <a:ext cx="4402103" cy="1332000"/>
            <a:chOff x="3558217" y="1453492"/>
            <a:chExt cx="4402103" cy="1332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1B488-A1C6-4AB8-8367-DC1EAAF52FC6}"/>
                </a:ext>
              </a:extLst>
            </p:cNvPr>
            <p:cNvSpPr txBox="1"/>
            <p:nvPr/>
          </p:nvSpPr>
          <p:spPr>
            <a:xfrm>
              <a:off x="5271772" y="1462053"/>
              <a:ext cx="26885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соль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2058BB-C75C-44B6-8E1B-4B1AA97C68F9}"/>
                </a:ext>
              </a:extLst>
            </p:cNvPr>
            <p:cNvSpPr txBox="1"/>
            <p:nvPr/>
          </p:nvSpPr>
          <p:spPr>
            <a:xfrm>
              <a:off x="3558217" y="1453492"/>
              <a:ext cx="1779406" cy="13234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0" b="1" dirty="0"/>
                <a:t>Фа  </a:t>
              </a:r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1E71B43-65E5-439A-BC70-9F7A63CC9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3217540"/>
            <a:ext cx="3810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6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A17194-DFAC-46F1-89D8-2EADFD2F0B20}"/>
              </a:ext>
            </a:extLst>
          </p:cNvPr>
          <p:cNvSpPr txBox="1"/>
          <p:nvPr/>
        </p:nvSpPr>
        <p:spPr>
          <a:xfrm>
            <a:off x="1317582" y="2503557"/>
            <a:ext cx="752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D5290"/>
                </a:solidFill>
                <a:latin typeface="+mj-lt"/>
              </a:rPr>
              <a:t>Найдите и исправьте ошибки</a:t>
            </a:r>
          </a:p>
        </p:txBody>
      </p:sp>
      <p:pic>
        <p:nvPicPr>
          <p:cNvPr id="5" name="Владимир 1">
            <a:hlinkClick r:id="" action="ppaction://media"/>
            <a:extLst>
              <a:ext uri="{FF2B5EF4-FFF2-40B4-BE49-F238E27FC236}">
                <a16:creationId xmlns:a16="http://schemas.microsoft.com/office/drawing/2014/main" id="{20A2060E-AB3D-47FB-A30E-794A4B1DF6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900" y="1057300"/>
            <a:ext cx="487363" cy="487363"/>
          </a:xfrm>
          <a:prstGeom prst="rect">
            <a:avLst/>
          </a:prstGeom>
        </p:spPr>
      </p:pic>
      <p:pic>
        <p:nvPicPr>
          <p:cNvPr id="6" name="из к.ф _Маленький мук_ — Дорога добра (минус)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DA1E7818-A268-40BF-A4D1-082F315671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2317" y="1057300"/>
            <a:ext cx="487363" cy="487363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C80A35-5972-4405-999B-032975404D14}"/>
              </a:ext>
            </a:extLst>
          </p:cNvPr>
          <p:cNvSpPr/>
          <p:nvPr/>
        </p:nvSpPr>
        <p:spPr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5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20000" numSld="4" showWhenStopped="0">
                <p:cTn id="1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942DACB-9C19-4C41-9539-9EDD7B42C44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18" name="фон 1">
            <a:extLst>
              <a:ext uri="{FF2B5EF4-FFF2-40B4-BE49-F238E27FC236}">
                <a16:creationId xmlns:a16="http://schemas.microsoft.com/office/drawing/2014/main" id="{2F9113D8-074A-4C19-BD6A-D42BC65416B3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grpSp>
        <p:nvGrpSpPr>
          <p:cNvPr id="6" name="A-dur">
            <a:extLst>
              <a:ext uri="{FF2B5EF4-FFF2-40B4-BE49-F238E27FC236}">
                <a16:creationId xmlns:a16="http://schemas.microsoft.com/office/drawing/2014/main" id="{D44D5271-B6CE-4B7E-B22F-96DCE627D80A}"/>
              </a:ext>
            </a:extLst>
          </p:cNvPr>
          <p:cNvGrpSpPr/>
          <p:nvPr/>
        </p:nvGrpSpPr>
        <p:grpSpPr>
          <a:xfrm>
            <a:off x="1070092" y="1120745"/>
            <a:ext cx="1263483" cy="931543"/>
            <a:chOff x="1070092" y="1120745"/>
            <a:chExt cx="1263483" cy="931543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DBC3BBC-21FF-41D0-B5D6-C87727E3A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0092" y="1120745"/>
              <a:ext cx="1263483" cy="93154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7CCB30-EBA7-4531-893F-839F50DDC8E3}"/>
                </a:ext>
              </a:extLst>
            </p:cNvPr>
            <p:cNvSpPr txBox="1"/>
            <p:nvPr/>
          </p:nvSpPr>
          <p:spPr>
            <a:xfrm>
              <a:off x="1187586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Ля мажор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484756-8963-4316-8906-667CEE04266A}"/>
                </a:ext>
              </a:extLst>
            </p:cNvPr>
            <p:cNvSpPr txBox="1"/>
            <p:nvPr/>
          </p:nvSpPr>
          <p:spPr>
            <a:xfrm>
              <a:off x="1278621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A-dur</a:t>
              </a:r>
              <a:endParaRPr lang="ru-RU" dirty="0"/>
            </a:p>
          </p:txBody>
        </p:sp>
      </p:grpSp>
      <p:grpSp>
        <p:nvGrpSpPr>
          <p:cNvPr id="9" name="Es-dur">
            <a:extLst>
              <a:ext uri="{FF2B5EF4-FFF2-40B4-BE49-F238E27FC236}">
                <a16:creationId xmlns:a16="http://schemas.microsoft.com/office/drawing/2014/main" id="{22BE69F6-FCD0-4C92-9859-CDBC39681BD8}"/>
              </a:ext>
            </a:extLst>
          </p:cNvPr>
          <p:cNvGrpSpPr/>
          <p:nvPr/>
        </p:nvGrpSpPr>
        <p:grpSpPr>
          <a:xfrm>
            <a:off x="5123893" y="1114741"/>
            <a:ext cx="1263483" cy="931543"/>
            <a:chOff x="5123893" y="1114741"/>
            <a:chExt cx="1263483" cy="931543"/>
          </a:xfrm>
        </p:grpSpPr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D1C40108-4867-4A82-98FD-E4F91B3FA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23893" y="1114741"/>
              <a:ext cx="1263483" cy="9315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C51B67-FB32-40A0-B2B0-F7D77431836F}"/>
                </a:ext>
              </a:extLst>
            </p:cNvPr>
            <p:cNvSpPr txBox="1"/>
            <p:nvPr/>
          </p:nvSpPr>
          <p:spPr>
            <a:xfrm>
              <a:off x="5260838" y="1545706"/>
              <a:ext cx="9895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Ми-бемоль </a:t>
              </a:r>
            </a:p>
            <a:p>
              <a:pPr algn="ctr"/>
              <a:r>
                <a:rPr lang="ru-RU" sz="1200" dirty="0"/>
                <a:t>мажор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706A7B-B578-473F-B9EA-86E62C5907B0}"/>
                </a:ext>
              </a:extLst>
            </p:cNvPr>
            <p:cNvSpPr txBox="1"/>
            <p:nvPr/>
          </p:nvSpPr>
          <p:spPr>
            <a:xfrm>
              <a:off x="5260838" y="1217184"/>
              <a:ext cx="989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Ees</a:t>
              </a:r>
              <a:r>
                <a:rPr lang="en-US" dirty="0"/>
                <a:t>-dur</a:t>
              </a:r>
              <a:endParaRPr lang="ru-RU" dirty="0"/>
            </a:p>
          </p:txBody>
        </p:sp>
      </p:grpSp>
      <p:grpSp>
        <p:nvGrpSpPr>
          <p:cNvPr id="11" name="B-dur">
            <a:extLst>
              <a:ext uri="{FF2B5EF4-FFF2-40B4-BE49-F238E27FC236}">
                <a16:creationId xmlns:a16="http://schemas.microsoft.com/office/drawing/2014/main" id="{E25C546F-C120-4C7F-866E-2576138E7109}"/>
              </a:ext>
            </a:extLst>
          </p:cNvPr>
          <p:cNvGrpSpPr/>
          <p:nvPr/>
        </p:nvGrpSpPr>
        <p:grpSpPr>
          <a:xfrm>
            <a:off x="7826426" y="1126101"/>
            <a:ext cx="1263483" cy="931543"/>
            <a:chOff x="7826426" y="1126101"/>
            <a:chExt cx="1263483" cy="931543"/>
          </a:xfrm>
        </p:grpSpPr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D0AB3487-9157-47A8-B4CD-58D6C75BD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26426" y="1126101"/>
              <a:ext cx="1263483" cy="93154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8B3D90-21FE-40AB-94A2-4B8D1F035982}"/>
                </a:ext>
              </a:extLst>
            </p:cNvPr>
            <p:cNvSpPr txBox="1"/>
            <p:nvPr/>
          </p:nvSpPr>
          <p:spPr>
            <a:xfrm>
              <a:off x="7970242" y="1545706"/>
              <a:ext cx="975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Си-бемоль мажор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F0EF51-D1F0-4BEB-A5F1-FB4A753861D0}"/>
                </a:ext>
              </a:extLst>
            </p:cNvPr>
            <p:cNvSpPr txBox="1"/>
            <p:nvPr/>
          </p:nvSpPr>
          <p:spPr>
            <a:xfrm>
              <a:off x="8034955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B-dur</a:t>
              </a:r>
              <a:endParaRPr lang="ru-RU" dirty="0"/>
            </a:p>
          </p:txBody>
        </p:sp>
      </p:grpSp>
      <p:grpSp>
        <p:nvGrpSpPr>
          <p:cNvPr id="10" name="cis-moll">
            <a:extLst>
              <a:ext uri="{FF2B5EF4-FFF2-40B4-BE49-F238E27FC236}">
                <a16:creationId xmlns:a16="http://schemas.microsoft.com/office/drawing/2014/main" id="{979E8E53-9E77-43D6-92FD-78253EB7FD77}"/>
              </a:ext>
            </a:extLst>
          </p:cNvPr>
          <p:cNvGrpSpPr/>
          <p:nvPr/>
        </p:nvGrpSpPr>
        <p:grpSpPr>
          <a:xfrm>
            <a:off x="6475160" y="1126102"/>
            <a:ext cx="1263483" cy="931543"/>
            <a:chOff x="6475160" y="1126102"/>
            <a:chExt cx="1263483" cy="931543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418C94D0-50C3-45A9-B727-BFE7E0D7B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75160" y="1126102"/>
              <a:ext cx="1263483" cy="93154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05C275-F71A-4031-9385-2445991514A5}"/>
                </a:ext>
              </a:extLst>
            </p:cNvPr>
            <p:cNvSpPr txBox="1"/>
            <p:nvPr/>
          </p:nvSpPr>
          <p:spPr>
            <a:xfrm>
              <a:off x="6714001" y="1545706"/>
              <a:ext cx="7858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до-диез минор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F119FD-E235-42EA-A588-95F0CD0062A0}"/>
                </a:ext>
              </a:extLst>
            </p:cNvPr>
            <p:cNvSpPr txBox="1"/>
            <p:nvPr/>
          </p:nvSpPr>
          <p:spPr>
            <a:xfrm>
              <a:off x="6579425" y="1217184"/>
              <a:ext cx="1054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Cis-moll</a:t>
              </a:r>
              <a:endParaRPr lang="ru-RU" dirty="0"/>
            </a:p>
          </p:txBody>
        </p:sp>
      </p:grpSp>
      <p:grpSp>
        <p:nvGrpSpPr>
          <p:cNvPr id="7" name="h-moll">
            <a:extLst>
              <a:ext uri="{FF2B5EF4-FFF2-40B4-BE49-F238E27FC236}">
                <a16:creationId xmlns:a16="http://schemas.microsoft.com/office/drawing/2014/main" id="{B5434844-C1FF-4D22-B3D7-4C89D8B7223A}"/>
              </a:ext>
            </a:extLst>
          </p:cNvPr>
          <p:cNvGrpSpPr/>
          <p:nvPr/>
        </p:nvGrpSpPr>
        <p:grpSpPr>
          <a:xfrm>
            <a:off x="2421359" y="1115564"/>
            <a:ext cx="1263483" cy="931543"/>
            <a:chOff x="2421359" y="1115564"/>
            <a:chExt cx="1263483" cy="931543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84FEE84A-BFBF-4F15-BA22-4CBB6F13F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21359" y="1115564"/>
              <a:ext cx="1263483" cy="93154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9A5220-DEA0-4611-A6C0-5E39E46A17B6}"/>
                </a:ext>
              </a:extLst>
            </p:cNvPr>
            <p:cNvSpPr txBox="1"/>
            <p:nvPr/>
          </p:nvSpPr>
          <p:spPr>
            <a:xfrm>
              <a:off x="2629888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h-moll</a:t>
              </a:r>
              <a:endParaRPr lang="ru-RU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0B644A-E421-4291-9229-F5AA659859BE}"/>
                </a:ext>
              </a:extLst>
            </p:cNvPr>
            <p:cNvSpPr txBox="1"/>
            <p:nvPr/>
          </p:nvSpPr>
          <p:spPr>
            <a:xfrm>
              <a:off x="2538853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ре минор</a:t>
              </a:r>
            </a:p>
          </p:txBody>
        </p:sp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C349EA7-3060-497F-8B10-DB1B6B2864A5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092" y="2031688"/>
            <a:ext cx="1263483" cy="46577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15506CC-8A96-487B-934A-1F215A9DBED9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1359" y="2031688"/>
            <a:ext cx="1263483" cy="46577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039FAAF-DFC8-4DE2-882D-C4F22F449D97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2626" y="2031688"/>
            <a:ext cx="1263483" cy="46577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E5B1315-63E0-4299-840E-A127494ACC2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23893" y="2031688"/>
            <a:ext cx="1263483" cy="46577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94EA6FE-3E0E-4CB6-AB30-14AF4FC2DC1A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75160" y="2031688"/>
            <a:ext cx="1263483" cy="46577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0D9BE00-49B6-4A27-823C-2DB34F51B9FF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6426" y="2031688"/>
            <a:ext cx="1263483" cy="465772"/>
          </a:xfrm>
          <a:prstGeom prst="rect">
            <a:avLst/>
          </a:prstGeom>
        </p:spPr>
      </p:pic>
      <p:grpSp>
        <p:nvGrpSpPr>
          <p:cNvPr id="8" name="d-moll">
            <a:extLst>
              <a:ext uri="{FF2B5EF4-FFF2-40B4-BE49-F238E27FC236}">
                <a16:creationId xmlns:a16="http://schemas.microsoft.com/office/drawing/2014/main" id="{CF86786B-67F0-4EBF-AAE2-E67D7964A8D8}"/>
              </a:ext>
            </a:extLst>
          </p:cNvPr>
          <p:cNvGrpSpPr/>
          <p:nvPr/>
        </p:nvGrpSpPr>
        <p:grpSpPr>
          <a:xfrm>
            <a:off x="3772626" y="1115563"/>
            <a:ext cx="1263483" cy="931543"/>
            <a:chOff x="3772626" y="1115563"/>
            <a:chExt cx="1263483" cy="931543"/>
          </a:xfrm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A3C32C4A-5278-4007-AF12-7AFAB0B73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72626" y="1115563"/>
              <a:ext cx="1263483" cy="93154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27FA55-716F-43EA-A045-04A816F3D66E}"/>
                </a:ext>
              </a:extLst>
            </p:cNvPr>
            <p:cNvSpPr txBox="1"/>
            <p:nvPr/>
          </p:nvSpPr>
          <p:spPr>
            <a:xfrm>
              <a:off x="3981155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D-moll</a:t>
              </a:r>
              <a:endParaRPr lang="ru-RU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96F2838-490E-423A-848B-C4BE6737917A}"/>
                </a:ext>
              </a:extLst>
            </p:cNvPr>
            <p:cNvSpPr txBox="1"/>
            <p:nvPr/>
          </p:nvSpPr>
          <p:spPr>
            <a:xfrm>
              <a:off x="3890120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ре минор</a:t>
              </a:r>
            </a:p>
          </p:txBody>
        </p:sp>
      </p:grpSp>
      <p:sp>
        <p:nvSpPr>
          <p:cNvPr id="47" name="си-бемоль минор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B6AE73DD-1D23-4D64-8C4D-385FAC6A38C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48115" y="3937620"/>
            <a:ext cx="106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си-бемоль </a:t>
            </a:r>
          </a:p>
          <a:p>
            <a:pPr algn="ctr"/>
            <a:r>
              <a:rPr lang="ru-RU" sz="1400" dirty="0"/>
              <a:t>минор</a:t>
            </a:r>
          </a:p>
        </p:txBody>
      </p:sp>
      <p:sp>
        <p:nvSpPr>
          <p:cNvPr id="44" name="Es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DB2B52FC-FB04-425E-892F-5F881CB5EA5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Es-dur</a:t>
            </a:r>
            <a:endParaRPr lang="ru-RU" sz="1400" dirty="0"/>
          </a:p>
        </p:txBody>
      </p:sp>
      <p:sp>
        <p:nvSpPr>
          <p:cNvPr id="46" name="d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0CC952BB-FE33-45C7-A31A-FFFBF2706F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d-moll</a:t>
            </a:r>
            <a:endParaRPr lang="ru-RU" sz="1400" dirty="0"/>
          </a:p>
        </p:txBody>
      </p:sp>
      <p:sp>
        <p:nvSpPr>
          <p:cNvPr id="49" name="си минор 1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09484C23-17A5-4A94-8B19-162CD07D6C4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 минор</a:t>
            </a:r>
          </a:p>
        </p:txBody>
      </p:sp>
      <p:sp>
        <p:nvSpPr>
          <p:cNvPr id="48" name="cis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ACF8AB9-1C24-4442-B5FA-C96F59E1A3A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cis-moll</a:t>
            </a:r>
            <a:endParaRPr lang="ru-RU" sz="1400" dirty="0"/>
          </a:p>
        </p:txBody>
      </p:sp>
      <p:sp>
        <p:nvSpPr>
          <p:cNvPr id="45" name="Ми мажор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891068DB-C77A-43C5-A35C-D3A529CF092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Ми мажор</a:t>
            </a:r>
          </a:p>
        </p:txBody>
      </p:sp>
      <p:sp>
        <p:nvSpPr>
          <p:cNvPr id="50" name="си минор 1 правильный ответ">
            <a:extLst>
              <a:ext uri="{FF2B5EF4-FFF2-40B4-BE49-F238E27FC236}">
                <a16:creationId xmlns:a16="http://schemas.microsoft.com/office/drawing/2014/main" id="{56199113-680F-455C-8A36-D33F15B14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69974" y="2110686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 минор</a:t>
            </a:r>
          </a:p>
        </p:txBody>
      </p:sp>
      <p:pic>
        <p:nvPicPr>
          <p:cNvPr id="51" name="фон 2">
            <a:extLst>
              <a:ext uri="{FF2B5EF4-FFF2-40B4-BE49-F238E27FC236}">
                <a16:creationId xmlns:a16="http://schemas.microsoft.com/office/drawing/2014/main" id="{B481C531-2B0A-4A12-8774-A8781F24FE6B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52" name="cis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74B6D544-AA8B-49B9-AECC-DE472383C10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cis-moll</a:t>
            </a:r>
            <a:endParaRPr lang="ru-RU" sz="1400" dirty="0"/>
          </a:p>
        </p:txBody>
      </p:sp>
      <p:sp>
        <p:nvSpPr>
          <p:cNvPr id="53" name="Es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C5290160-E9F9-4ACA-AA5C-4B2626C94EF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Es-dur</a:t>
            </a:r>
            <a:endParaRPr lang="ru-RU" sz="1400" dirty="0"/>
          </a:p>
        </p:txBody>
      </p:sp>
      <p:sp>
        <p:nvSpPr>
          <p:cNvPr id="55" name="d 2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8E3CB276-A59F-4E94-A3D5-1CD8ED0F082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d-moll</a:t>
            </a:r>
            <a:endParaRPr lang="ru-RU" sz="1400" dirty="0"/>
          </a:p>
        </p:txBody>
      </p:sp>
      <p:sp>
        <p:nvSpPr>
          <p:cNvPr id="56" name="си минор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F5322C6-43CF-499D-8C25-DBA0E25C22B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 минор</a:t>
            </a:r>
          </a:p>
        </p:txBody>
      </p:sp>
      <p:sp>
        <p:nvSpPr>
          <p:cNvPr id="57" name="си-бемоль минор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F0FBBEBA-8616-4BC9-97E1-367CF4F5A54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548115" y="3937620"/>
            <a:ext cx="106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си-бемоль </a:t>
            </a:r>
          </a:p>
          <a:p>
            <a:pPr algn="ctr"/>
            <a:r>
              <a:rPr lang="ru-RU" sz="1400" dirty="0"/>
              <a:t>минор</a:t>
            </a:r>
          </a:p>
        </p:txBody>
      </p:sp>
      <p:sp>
        <p:nvSpPr>
          <p:cNvPr id="59" name="Ми мажор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A662AA07-F3E9-4937-B7D9-A140E90478B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Ми мажор</a:t>
            </a:r>
          </a:p>
        </p:txBody>
      </p:sp>
      <p:sp>
        <p:nvSpPr>
          <p:cNvPr id="60" name="d 2 правильный ответ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783FEC3-377D-4DB4-A27A-40F2C0E501A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981155" y="2110686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d-moll</a:t>
            </a:r>
            <a:endParaRPr lang="ru-RU" sz="1400" dirty="0"/>
          </a:p>
        </p:txBody>
      </p:sp>
      <p:pic>
        <p:nvPicPr>
          <p:cNvPr id="61" name="фон 3">
            <a:extLst>
              <a:ext uri="{FF2B5EF4-FFF2-40B4-BE49-F238E27FC236}">
                <a16:creationId xmlns:a16="http://schemas.microsoft.com/office/drawing/2014/main" id="{083B3E0B-0D78-4623-A9C6-46D427F0287E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62" name="cis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96ADCFC-F214-40FA-8156-07D6F45D2886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cis-moll</a:t>
            </a:r>
            <a:endParaRPr lang="ru-RU" sz="1400" dirty="0"/>
          </a:p>
        </p:txBody>
      </p:sp>
      <p:sp>
        <p:nvSpPr>
          <p:cNvPr id="63" name="Es 3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C5750829-46EF-4A2A-9CF6-39E00923D76C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Es-dur</a:t>
            </a:r>
            <a:endParaRPr lang="ru-RU" sz="1400" dirty="0"/>
          </a:p>
        </p:txBody>
      </p:sp>
      <p:sp>
        <p:nvSpPr>
          <p:cNvPr id="64" name="d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E3460825-9659-4B3B-BCDC-F628B2DE564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d-moll</a:t>
            </a:r>
            <a:endParaRPr lang="ru-RU" sz="1400" dirty="0"/>
          </a:p>
        </p:txBody>
      </p:sp>
      <p:sp>
        <p:nvSpPr>
          <p:cNvPr id="65" name="си минор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5E92740-DD81-4187-8B25-1384667F452E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 минор</a:t>
            </a:r>
          </a:p>
        </p:txBody>
      </p:sp>
      <p:sp>
        <p:nvSpPr>
          <p:cNvPr id="66" name="си-бемоль минор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687D8025-130F-4096-B40C-9C3248A049E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548115" y="3937620"/>
            <a:ext cx="106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си-бемоль </a:t>
            </a:r>
          </a:p>
          <a:p>
            <a:pPr algn="ctr"/>
            <a:r>
              <a:rPr lang="ru-RU" sz="1400" dirty="0"/>
              <a:t>минор</a:t>
            </a:r>
          </a:p>
        </p:txBody>
      </p:sp>
      <p:sp>
        <p:nvSpPr>
          <p:cNvPr id="67" name="Ми мажор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5FEFDC06-2747-4592-B451-14CEC5A1B270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Ми мажор</a:t>
            </a:r>
          </a:p>
        </p:txBody>
      </p:sp>
      <p:sp>
        <p:nvSpPr>
          <p:cNvPr id="68" name="Es 3 правильный ответ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F0779F05-41A6-463D-86A5-41CC10F7424F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5275645" y="2110686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Es-dur</a:t>
            </a:r>
            <a:endParaRPr lang="ru-RU" sz="1400" dirty="0"/>
          </a:p>
        </p:txBody>
      </p:sp>
      <p:pic>
        <p:nvPicPr>
          <p:cNvPr id="69" name="фон 4">
            <a:extLst>
              <a:ext uri="{FF2B5EF4-FFF2-40B4-BE49-F238E27FC236}">
                <a16:creationId xmlns:a16="http://schemas.microsoft.com/office/drawing/2014/main" id="{827CF3EC-33F7-4067-9733-9237C49D6050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70" name="cis 4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6D67E6D8-D030-468C-89FB-6CDE2C95E59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cis-moll</a:t>
            </a:r>
            <a:endParaRPr lang="ru-RU" sz="1400" dirty="0"/>
          </a:p>
        </p:txBody>
      </p:sp>
      <p:sp>
        <p:nvSpPr>
          <p:cNvPr id="71" name="Es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DC29AB58-504E-4536-9C25-2CACA26E7044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Es-dur</a:t>
            </a:r>
            <a:endParaRPr lang="ru-RU" sz="1400" dirty="0"/>
          </a:p>
        </p:txBody>
      </p:sp>
      <p:sp>
        <p:nvSpPr>
          <p:cNvPr id="72" name="d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1F2757AB-F71D-47A8-B5CE-CF88923252D5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d-moll</a:t>
            </a:r>
            <a:endParaRPr lang="ru-RU" sz="1400" dirty="0"/>
          </a:p>
        </p:txBody>
      </p:sp>
      <p:sp>
        <p:nvSpPr>
          <p:cNvPr id="73" name="си минор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3BBC3524-E93A-443F-A1B1-52C1C4346FA0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 минор</a:t>
            </a:r>
          </a:p>
        </p:txBody>
      </p:sp>
      <p:sp>
        <p:nvSpPr>
          <p:cNvPr id="75" name="си-бемоль минор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6BEEBEA8-EFC4-4AE3-9B34-B683B6138748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4548115" y="3937620"/>
            <a:ext cx="1063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си-бемоль </a:t>
            </a:r>
          </a:p>
          <a:p>
            <a:pPr algn="ctr"/>
            <a:r>
              <a:rPr lang="ru-RU" sz="1400" dirty="0"/>
              <a:t>минор</a:t>
            </a:r>
          </a:p>
        </p:txBody>
      </p:sp>
      <p:sp>
        <p:nvSpPr>
          <p:cNvPr id="76" name="Ми мажор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723B61F-78D8-4FDF-BDA8-B317E2732010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Ми мажор</a:t>
            </a:r>
          </a:p>
        </p:txBody>
      </p:sp>
      <p:sp>
        <p:nvSpPr>
          <p:cNvPr id="77" name="cis правильный ответ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5D527C27-9FCA-4318-988D-25B6CE9C642E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6626912" y="2110686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cis-moll</a:t>
            </a:r>
            <a:endParaRPr lang="ru-RU" sz="1400" dirty="0"/>
          </a:p>
        </p:txBody>
      </p:sp>
      <p:pic>
        <p:nvPicPr>
          <p:cNvPr id="3" name="Рисунок 2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CE241A-A286-4BF2-940B-80DD77C2D8BC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74" name="Рисунок 73" descr="Воспроизвести">
            <a:hlinkClick r:id="rId43" action="ppaction://hlinksldjump"/>
            <a:extLst>
              <a:ext uri="{FF2B5EF4-FFF2-40B4-BE49-F238E27FC236}">
                <a16:creationId xmlns:a16="http://schemas.microsoft.com/office/drawing/2014/main" id="{9C625C6F-39A3-49A4-A8BF-777E2B9BCD16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8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4" grpId="0"/>
      <p:bldP spid="44" grpId="1"/>
      <p:bldP spid="46" grpId="0"/>
      <p:bldP spid="46" grpId="1"/>
      <p:bldP spid="49" grpId="0"/>
      <p:bldP spid="49" grpId="1"/>
      <p:bldP spid="48" grpId="0"/>
      <p:bldP spid="48" grpId="1"/>
      <p:bldP spid="45" grpId="0"/>
      <p:bldP spid="45" grpId="1"/>
      <p:bldP spid="50" grpId="0"/>
      <p:bldP spid="52" grpId="0"/>
      <p:bldP spid="52" grpId="1"/>
      <p:bldP spid="53" grpId="0"/>
      <p:bldP spid="53" grpId="1"/>
      <p:bldP spid="55" grpId="0"/>
      <p:bldP spid="55" grpId="1"/>
      <p:bldP spid="56" grpId="0"/>
      <p:bldP spid="56" grpId="1"/>
      <p:bldP spid="57" grpId="0"/>
      <p:bldP spid="57" grpId="1"/>
      <p:bldP spid="59" grpId="0"/>
      <p:bldP spid="59" grpId="1"/>
      <p:bldP spid="60" grpId="0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5" grpId="0"/>
      <p:bldP spid="75" grpId="1"/>
      <p:bldP spid="76" grpId="0"/>
      <p:bldP spid="76" grpId="1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942DACB-9C19-4C41-9539-9EDD7B42C44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18" name="фон 1">
            <a:extLst>
              <a:ext uri="{FF2B5EF4-FFF2-40B4-BE49-F238E27FC236}">
                <a16:creationId xmlns:a16="http://schemas.microsoft.com/office/drawing/2014/main" id="{2F9113D8-074A-4C19-BD6A-D42BC65416B3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grpSp>
        <p:nvGrpSpPr>
          <p:cNvPr id="3" name="As-dur">
            <a:extLst>
              <a:ext uri="{FF2B5EF4-FFF2-40B4-BE49-F238E27FC236}">
                <a16:creationId xmlns:a16="http://schemas.microsoft.com/office/drawing/2014/main" id="{ADB7DB60-56E4-4CF1-AA37-76E3080B2384}"/>
              </a:ext>
            </a:extLst>
          </p:cNvPr>
          <p:cNvGrpSpPr/>
          <p:nvPr/>
        </p:nvGrpSpPr>
        <p:grpSpPr>
          <a:xfrm>
            <a:off x="1070092" y="1120745"/>
            <a:ext cx="1263483" cy="931543"/>
            <a:chOff x="1070092" y="1120745"/>
            <a:chExt cx="1263483" cy="931543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DBC3BBC-21FF-41D0-B5D6-C87727E3A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0092" y="1120745"/>
              <a:ext cx="1263483" cy="93154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7CCB30-EBA7-4531-893F-839F50DDC8E3}"/>
                </a:ext>
              </a:extLst>
            </p:cNvPr>
            <p:cNvSpPr txBox="1"/>
            <p:nvPr/>
          </p:nvSpPr>
          <p:spPr>
            <a:xfrm>
              <a:off x="1187586" y="1545706"/>
              <a:ext cx="102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Ля-бемоль мажор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484756-8963-4316-8906-667CEE04266A}"/>
                </a:ext>
              </a:extLst>
            </p:cNvPr>
            <p:cNvSpPr txBox="1"/>
            <p:nvPr/>
          </p:nvSpPr>
          <p:spPr>
            <a:xfrm>
              <a:off x="1194469" y="1217184"/>
              <a:ext cx="10147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Aes</a:t>
              </a:r>
              <a:r>
                <a:rPr lang="en-US" dirty="0"/>
                <a:t>-dur</a:t>
              </a:r>
              <a:endParaRPr lang="ru-RU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0440D8EB-98FA-4713-8370-610FD6F97361}"/>
              </a:ext>
            </a:extLst>
          </p:cNvPr>
          <p:cNvGrpSpPr/>
          <p:nvPr/>
        </p:nvGrpSpPr>
        <p:grpSpPr>
          <a:xfrm>
            <a:off x="5123893" y="1114741"/>
            <a:ext cx="1263483" cy="931543"/>
            <a:chOff x="5123893" y="1114741"/>
            <a:chExt cx="1263483" cy="931543"/>
          </a:xfrm>
        </p:grpSpPr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D1C40108-4867-4A82-98FD-E4F91B3FA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23893" y="1114741"/>
              <a:ext cx="1263483" cy="9315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C51B67-FB32-40A0-B2B0-F7D77431836F}"/>
                </a:ext>
              </a:extLst>
            </p:cNvPr>
            <p:cNvSpPr txBox="1"/>
            <p:nvPr/>
          </p:nvSpPr>
          <p:spPr>
            <a:xfrm>
              <a:off x="5268241" y="1545706"/>
              <a:ext cx="974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До мажор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706A7B-B578-473F-B9EA-86E62C5907B0}"/>
                </a:ext>
              </a:extLst>
            </p:cNvPr>
            <p:cNvSpPr txBox="1"/>
            <p:nvPr/>
          </p:nvSpPr>
          <p:spPr>
            <a:xfrm>
              <a:off x="5260838" y="1217184"/>
              <a:ext cx="989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C-dur</a:t>
              </a:r>
              <a:endParaRPr lang="ru-RU" dirty="0"/>
            </a:p>
          </p:txBody>
        </p:sp>
      </p:grpSp>
      <p:grpSp>
        <p:nvGrpSpPr>
          <p:cNvPr id="17" name="Fis-dur">
            <a:extLst>
              <a:ext uri="{FF2B5EF4-FFF2-40B4-BE49-F238E27FC236}">
                <a16:creationId xmlns:a16="http://schemas.microsoft.com/office/drawing/2014/main" id="{7B953BE2-2CCF-4457-8D56-A0E6B49BEC16}"/>
              </a:ext>
            </a:extLst>
          </p:cNvPr>
          <p:cNvGrpSpPr/>
          <p:nvPr/>
        </p:nvGrpSpPr>
        <p:grpSpPr>
          <a:xfrm>
            <a:off x="7826426" y="1126101"/>
            <a:ext cx="1263483" cy="931543"/>
            <a:chOff x="7826426" y="1126101"/>
            <a:chExt cx="1263483" cy="931543"/>
          </a:xfrm>
        </p:grpSpPr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D0AB3487-9157-47A8-B4CD-58D6C75BD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26426" y="1126101"/>
              <a:ext cx="1263483" cy="93154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8B3D90-21FE-40AB-94A2-4B8D1F035982}"/>
                </a:ext>
              </a:extLst>
            </p:cNvPr>
            <p:cNvSpPr txBox="1"/>
            <p:nvPr/>
          </p:nvSpPr>
          <p:spPr>
            <a:xfrm>
              <a:off x="7970242" y="1545706"/>
              <a:ext cx="975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фа-диез минор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F0EF51-D1F0-4BEB-A5F1-FB4A753861D0}"/>
                </a:ext>
              </a:extLst>
            </p:cNvPr>
            <p:cNvSpPr txBox="1"/>
            <p:nvPr/>
          </p:nvSpPr>
          <p:spPr>
            <a:xfrm>
              <a:off x="8034955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fis</a:t>
              </a:r>
              <a:r>
                <a:rPr lang="en-US" dirty="0"/>
                <a:t>-dur</a:t>
              </a:r>
              <a:endParaRPr lang="ru-RU" dirty="0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95B436D3-0BD7-4F5D-8B8B-55ADBDFFEECD}"/>
              </a:ext>
            </a:extLst>
          </p:cNvPr>
          <p:cNvGrpSpPr/>
          <p:nvPr/>
        </p:nvGrpSpPr>
        <p:grpSpPr>
          <a:xfrm>
            <a:off x="6475160" y="1126102"/>
            <a:ext cx="1263483" cy="931543"/>
            <a:chOff x="6475160" y="1126102"/>
            <a:chExt cx="1263483" cy="931543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418C94D0-50C3-45A9-B727-BFE7E0D7B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75160" y="1126102"/>
              <a:ext cx="1263483" cy="93154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05C275-F71A-4031-9385-2445991514A5}"/>
                </a:ext>
              </a:extLst>
            </p:cNvPr>
            <p:cNvSpPr txBox="1"/>
            <p:nvPr/>
          </p:nvSpPr>
          <p:spPr>
            <a:xfrm>
              <a:off x="6579425" y="1545706"/>
              <a:ext cx="10549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соль минор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F119FD-E235-42EA-A588-95F0CD0062A0}"/>
                </a:ext>
              </a:extLst>
            </p:cNvPr>
            <p:cNvSpPr txBox="1"/>
            <p:nvPr/>
          </p:nvSpPr>
          <p:spPr>
            <a:xfrm>
              <a:off x="6579425" y="1217184"/>
              <a:ext cx="1054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g-moll</a:t>
              </a:r>
              <a:endParaRPr lang="ru-RU" dirty="0"/>
            </a:p>
          </p:txBody>
        </p:sp>
      </p:grpSp>
      <p:grpSp>
        <p:nvGrpSpPr>
          <p:cNvPr id="12" name="B-dur">
            <a:extLst>
              <a:ext uri="{FF2B5EF4-FFF2-40B4-BE49-F238E27FC236}">
                <a16:creationId xmlns:a16="http://schemas.microsoft.com/office/drawing/2014/main" id="{7A285FBD-A31E-42B3-849E-CCEE30FFDBAD}"/>
              </a:ext>
            </a:extLst>
          </p:cNvPr>
          <p:cNvGrpSpPr/>
          <p:nvPr/>
        </p:nvGrpSpPr>
        <p:grpSpPr>
          <a:xfrm>
            <a:off x="2421359" y="1115564"/>
            <a:ext cx="1263483" cy="931543"/>
            <a:chOff x="2421359" y="1115564"/>
            <a:chExt cx="1263483" cy="931543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84FEE84A-BFBF-4F15-BA22-4CBB6F13F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21359" y="1115564"/>
              <a:ext cx="1263483" cy="93154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9A5220-DEA0-4611-A6C0-5E39E46A17B6}"/>
                </a:ext>
              </a:extLst>
            </p:cNvPr>
            <p:cNvSpPr txBox="1"/>
            <p:nvPr/>
          </p:nvSpPr>
          <p:spPr>
            <a:xfrm>
              <a:off x="2553640" y="1217184"/>
              <a:ext cx="9989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Hes</a:t>
              </a:r>
              <a:r>
                <a:rPr lang="en-US" dirty="0"/>
                <a:t>-dur</a:t>
              </a:r>
              <a:endParaRPr lang="ru-RU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0B644A-E421-4291-9229-F5AA659859BE}"/>
                </a:ext>
              </a:extLst>
            </p:cNvPr>
            <p:cNvSpPr txBox="1"/>
            <p:nvPr/>
          </p:nvSpPr>
          <p:spPr>
            <a:xfrm>
              <a:off x="2538853" y="1545706"/>
              <a:ext cx="1028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Си-бемоль</a:t>
              </a:r>
            </a:p>
            <a:p>
              <a:pPr algn="ctr"/>
              <a:r>
                <a:rPr lang="ru-RU" sz="1200" dirty="0"/>
                <a:t>мажор</a:t>
              </a:r>
            </a:p>
          </p:txBody>
        </p:sp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C349EA7-3060-497F-8B10-DB1B6B2864A5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092" y="2031688"/>
            <a:ext cx="1263483" cy="46577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15506CC-8A96-487B-934A-1F215A9DBED9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1359" y="2047824"/>
            <a:ext cx="1263483" cy="46577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039FAAF-DFC8-4DE2-882D-C4F22F449D97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2626" y="2031688"/>
            <a:ext cx="1263483" cy="46577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E5B1315-63E0-4299-840E-A127494ACC2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23893" y="2031688"/>
            <a:ext cx="1263483" cy="46577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94EA6FE-3E0E-4CB6-AB30-14AF4FC2DC1A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75160" y="2031688"/>
            <a:ext cx="1263483" cy="46577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0D9BE00-49B6-4A27-823C-2DB34F51B9FF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6426" y="2039756"/>
            <a:ext cx="1263483" cy="465772"/>
          </a:xfrm>
          <a:prstGeom prst="rect">
            <a:avLst/>
          </a:prstGeom>
        </p:spPr>
      </p:pic>
      <p:grpSp>
        <p:nvGrpSpPr>
          <p:cNvPr id="13" name="f-moll">
            <a:extLst>
              <a:ext uri="{FF2B5EF4-FFF2-40B4-BE49-F238E27FC236}">
                <a16:creationId xmlns:a16="http://schemas.microsoft.com/office/drawing/2014/main" id="{DC1D96D3-DDDB-4F3F-99CD-09B0654E3322}"/>
              </a:ext>
            </a:extLst>
          </p:cNvPr>
          <p:cNvGrpSpPr/>
          <p:nvPr/>
        </p:nvGrpSpPr>
        <p:grpSpPr>
          <a:xfrm>
            <a:off x="3772626" y="1115563"/>
            <a:ext cx="1263483" cy="931543"/>
            <a:chOff x="3772626" y="1115563"/>
            <a:chExt cx="1263483" cy="931543"/>
          </a:xfrm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A3C32C4A-5278-4007-AF12-7AFAB0B73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72626" y="1115563"/>
              <a:ext cx="1263483" cy="93154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27FA55-716F-43EA-A045-04A816F3D66E}"/>
                </a:ext>
              </a:extLst>
            </p:cNvPr>
            <p:cNvSpPr txBox="1"/>
            <p:nvPr/>
          </p:nvSpPr>
          <p:spPr>
            <a:xfrm>
              <a:off x="3981155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F-moll</a:t>
              </a:r>
              <a:endParaRPr lang="ru-RU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96F2838-490E-423A-848B-C4BE6737917A}"/>
                </a:ext>
              </a:extLst>
            </p:cNvPr>
            <p:cNvSpPr txBox="1"/>
            <p:nvPr/>
          </p:nvSpPr>
          <p:spPr>
            <a:xfrm>
              <a:off x="3890120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фа минор</a:t>
              </a:r>
            </a:p>
          </p:txBody>
        </p:sp>
      </p:grpSp>
      <p:sp>
        <p:nvSpPr>
          <p:cNvPr id="47" name="f-moll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B6AE73DD-1D23-4D64-8C4D-385FAC6A38C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48115" y="3937620"/>
            <a:ext cx="106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f-moll</a:t>
            </a:r>
            <a:endParaRPr lang="ru-RU" sz="1400" dirty="0"/>
          </a:p>
        </p:txBody>
      </p:sp>
      <p:sp>
        <p:nvSpPr>
          <p:cNvPr id="44" name="b-moll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DB2B52FC-FB04-425E-892F-5F881CB5EA5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sp>
        <p:nvSpPr>
          <p:cNvPr id="46" name="B-dur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0CC952BB-FE33-45C7-A31A-FFFBF2706F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49" name="As-dur 1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09484C23-17A5-4A94-8B19-162CD07D6C4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As-dur</a:t>
            </a:r>
            <a:endParaRPr lang="ru-RU" sz="1400" dirty="0"/>
          </a:p>
        </p:txBody>
      </p:sp>
      <p:sp>
        <p:nvSpPr>
          <p:cNvPr id="48" name="Fis-dur 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ACF8AB9-1C24-4442-B5FA-C96F59E1A3A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Fis</a:t>
            </a:r>
            <a:r>
              <a:rPr lang="en-US" sz="1400" dirty="0"/>
              <a:t>-dur</a:t>
            </a:r>
            <a:endParaRPr lang="ru-RU" sz="1400" dirty="0"/>
          </a:p>
        </p:txBody>
      </p:sp>
      <p:sp>
        <p:nvSpPr>
          <p:cNvPr id="45" name="A-dur1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891068DB-C77A-43C5-A35C-D3A529CF092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50" name="As-dur1 правильный ответ">
            <a:extLst>
              <a:ext uri="{FF2B5EF4-FFF2-40B4-BE49-F238E27FC236}">
                <a16:creationId xmlns:a16="http://schemas.microsoft.com/office/drawing/2014/main" id="{56199113-680F-455C-8A36-D33F15B14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118707" y="2110686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As-dur</a:t>
            </a:r>
            <a:endParaRPr lang="ru-RU" sz="1400" dirty="0"/>
          </a:p>
        </p:txBody>
      </p:sp>
      <p:pic>
        <p:nvPicPr>
          <p:cNvPr id="51" name="фон 2">
            <a:extLst>
              <a:ext uri="{FF2B5EF4-FFF2-40B4-BE49-F238E27FC236}">
                <a16:creationId xmlns:a16="http://schemas.microsoft.com/office/drawing/2014/main" id="{B481C531-2B0A-4A12-8774-A8781F24FE6B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52" name="Fis-dur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74B6D544-AA8B-49B9-AECC-DE472383C10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Fis</a:t>
            </a:r>
            <a:r>
              <a:rPr lang="en-US" sz="1400" dirty="0"/>
              <a:t>-dur</a:t>
            </a:r>
            <a:endParaRPr lang="ru-RU" sz="1400" dirty="0"/>
          </a:p>
        </p:txBody>
      </p:sp>
      <p:sp>
        <p:nvSpPr>
          <p:cNvPr id="53" name="b-moll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C5290160-E9F9-4ACA-AA5C-4B2626C94EF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sp>
        <p:nvSpPr>
          <p:cNvPr id="55" name="B-dur 2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8E3CB276-A59F-4E94-A3D5-1CD8ED0F082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56" name="A-dur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F5322C6-43CF-499D-8C25-DBA0E25C22B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As-dur</a:t>
            </a:r>
            <a:endParaRPr lang="ru-RU" sz="1400" dirty="0"/>
          </a:p>
        </p:txBody>
      </p:sp>
      <p:sp>
        <p:nvSpPr>
          <p:cNvPr id="57" name="f-moll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F0FBBEBA-8616-4BC9-97E1-367CF4F5A54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548115" y="3937620"/>
            <a:ext cx="106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f-moll</a:t>
            </a:r>
            <a:endParaRPr lang="ru-RU" sz="1400" dirty="0"/>
          </a:p>
        </p:txBody>
      </p:sp>
      <p:sp>
        <p:nvSpPr>
          <p:cNvPr id="59" name="A-dur 2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A662AA07-F3E9-4937-B7D9-A140E90478B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60" name="B-dur 2 правильный ответ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783FEC3-377D-4DB4-A27A-40F2C0E501A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629888" y="2126822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pic>
        <p:nvPicPr>
          <p:cNvPr id="61" name="фон 3">
            <a:extLst>
              <a:ext uri="{FF2B5EF4-FFF2-40B4-BE49-F238E27FC236}">
                <a16:creationId xmlns:a16="http://schemas.microsoft.com/office/drawing/2014/main" id="{083B3E0B-0D78-4623-A9C6-46D427F0287E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62" name="Fis-dur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96ADCFC-F214-40FA-8156-07D6F45D2886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Fis</a:t>
            </a:r>
            <a:r>
              <a:rPr lang="en-US" sz="1400" dirty="0"/>
              <a:t>-dur</a:t>
            </a:r>
            <a:endParaRPr lang="ru-RU" sz="1400" dirty="0"/>
          </a:p>
        </p:txBody>
      </p:sp>
      <p:sp>
        <p:nvSpPr>
          <p:cNvPr id="63" name="b-moll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C5750829-46EF-4A2A-9CF6-39E00923D76C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sp>
        <p:nvSpPr>
          <p:cNvPr id="64" name="As-dur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E3460825-9659-4B3B-BCDC-F628B2DE564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65" name="As-dur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5E92740-DD81-4187-8B25-1384667F452E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As-dur</a:t>
            </a:r>
            <a:endParaRPr lang="ru-RU" sz="1400" dirty="0"/>
          </a:p>
        </p:txBody>
      </p:sp>
      <p:sp>
        <p:nvSpPr>
          <p:cNvPr id="66" name="f-moll 3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687D8025-130F-4096-B40C-9C3248A049E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548115" y="3937620"/>
            <a:ext cx="106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f-moll</a:t>
            </a:r>
            <a:endParaRPr lang="ru-RU" sz="1400" dirty="0"/>
          </a:p>
        </p:txBody>
      </p:sp>
      <p:sp>
        <p:nvSpPr>
          <p:cNvPr id="67" name="A-dur 3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5FEFDC06-2747-4592-B451-14CEC5A1B270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68" name="f-moll 3 правильный ответ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F0779F05-41A6-463D-86A5-41CC10F7424F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3924378" y="2110686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f-moll</a:t>
            </a:r>
            <a:endParaRPr lang="ru-RU" sz="1400" dirty="0"/>
          </a:p>
        </p:txBody>
      </p:sp>
      <p:pic>
        <p:nvPicPr>
          <p:cNvPr id="69" name="фон 4">
            <a:extLst>
              <a:ext uri="{FF2B5EF4-FFF2-40B4-BE49-F238E27FC236}">
                <a16:creationId xmlns:a16="http://schemas.microsoft.com/office/drawing/2014/main" id="{827CF3EC-33F7-4067-9733-9237C49D6050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70" name="Fis-dur 4">
            <a:hlinkClick r:id="" action="ppaction://noaction">
              <a:snd r:embed="rId39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6D67E6D8-D030-468C-89FB-6CDE2C95E59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Fis</a:t>
            </a:r>
            <a:r>
              <a:rPr lang="en-US" sz="1400" dirty="0"/>
              <a:t>-dur</a:t>
            </a:r>
            <a:endParaRPr lang="ru-RU" sz="1400" dirty="0"/>
          </a:p>
        </p:txBody>
      </p:sp>
      <p:sp>
        <p:nvSpPr>
          <p:cNvPr id="71" name="b-moll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DC29AB58-504E-4536-9C25-2CACA26E7044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sp>
        <p:nvSpPr>
          <p:cNvPr id="72" name="B-dur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1F2757AB-F71D-47A8-B5CE-CF88923252D5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73" name="As-dur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3BBC3524-E93A-443F-A1B1-52C1C4346FA0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As-dur</a:t>
            </a:r>
            <a:endParaRPr lang="ru-RU" sz="1400" dirty="0"/>
          </a:p>
        </p:txBody>
      </p:sp>
      <p:sp>
        <p:nvSpPr>
          <p:cNvPr id="75" name="f-moll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6BEEBEA8-EFC4-4AE3-9B34-B683B6138748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4548115" y="3937620"/>
            <a:ext cx="1063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f-moll</a:t>
            </a:r>
            <a:endParaRPr lang="ru-RU" sz="1400" dirty="0"/>
          </a:p>
        </p:txBody>
      </p:sp>
      <p:sp>
        <p:nvSpPr>
          <p:cNvPr id="76" name="A-dur 4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723B61F-78D8-4FDF-BDA8-B317E2732010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77" name="Fis-dur правильный ответ">
            <a:hlinkClick r:id="" action="ppaction://noaction">
              <a:snd r:embed="rId38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5D527C27-9FCA-4318-988D-25B6CE9C642E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978178" y="2118754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Fis</a:t>
            </a:r>
            <a:r>
              <a:rPr lang="en-US" sz="1400" dirty="0"/>
              <a:t>-dur</a:t>
            </a:r>
            <a:endParaRPr lang="ru-RU" sz="1400" dirty="0"/>
          </a:p>
        </p:txBody>
      </p:sp>
      <p:pic>
        <p:nvPicPr>
          <p:cNvPr id="74" name="Рисунок 73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A93BFEF-677D-4793-A3AA-423AC4478783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78" name="Рисунок 77" descr="Воспроизвести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A3529BC-1B09-4A31-80A4-99D2A8FBFB9F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0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4" grpId="0"/>
      <p:bldP spid="44" grpId="1"/>
      <p:bldP spid="46" grpId="0"/>
      <p:bldP spid="46" grpId="1"/>
      <p:bldP spid="49" grpId="0"/>
      <p:bldP spid="49" grpId="1"/>
      <p:bldP spid="48" grpId="0"/>
      <p:bldP spid="48" grpId="1"/>
      <p:bldP spid="45" grpId="0"/>
      <p:bldP spid="45" grpId="1"/>
      <p:bldP spid="50" grpId="0"/>
      <p:bldP spid="52" grpId="0"/>
      <p:bldP spid="52" grpId="1"/>
      <p:bldP spid="53" grpId="0"/>
      <p:bldP spid="53" grpId="1"/>
      <p:bldP spid="55" grpId="0"/>
      <p:bldP spid="55" grpId="1"/>
      <p:bldP spid="56" grpId="0"/>
      <p:bldP spid="56" grpId="1"/>
      <p:bldP spid="57" grpId="0"/>
      <p:bldP spid="57" grpId="1"/>
      <p:bldP spid="59" grpId="0"/>
      <p:bldP spid="59" grpId="1"/>
      <p:bldP spid="60" grpId="0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5" grpId="0"/>
      <p:bldP spid="75" grpId="1"/>
      <p:bldP spid="76" grpId="0"/>
      <p:bldP spid="76" grpId="1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942DACB-9C19-4C41-9539-9EDD7B42C44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18" name="фон 1">
            <a:extLst>
              <a:ext uri="{FF2B5EF4-FFF2-40B4-BE49-F238E27FC236}">
                <a16:creationId xmlns:a16="http://schemas.microsoft.com/office/drawing/2014/main" id="{2F9113D8-074A-4C19-BD6A-D42BC65416B3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grpSp>
        <p:nvGrpSpPr>
          <p:cNvPr id="6" name="H-dur">
            <a:extLst>
              <a:ext uri="{FF2B5EF4-FFF2-40B4-BE49-F238E27FC236}">
                <a16:creationId xmlns:a16="http://schemas.microsoft.com/office/drawing/2014/main" id="{D44D5271-B6CE-4B7E-B22F-96DCE627D80A}"/>
              </a:ext>
            </a:extLst>
          </p:cNvPr>
          <p:cNvGrpSpPr/>
          <p:nvPr/>
        </p:nvGrpSpPr>
        <p:grpSpPr>
          <a:xfrm>
            <a:off x="1070092" y="1120745"/>
            <a:ext cx="1263483" cy="931543"/>
            <a:chOff x="1070092" y="1120745"/>
            <a:chExt cx="1263483" cy="931543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DBC3BBC-21FF-41D0-B5D6-C87727E3A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0092" y="1120745"/>
              <a:ext cx="1263483" cy="93154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7CCB30-EBA7-4531-893F-839F50DDC8E3}"/>
                </a:ext>
              </a:extLst>
            </p:cNvPr>
            <p:cNvSpPr txBox="1"/>
            <p:nvPr/>
          </p:nvSpPr>
          <p:spPr>
            <a:xfrm>
              <a:off x="1187586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Си мажор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484756-8963-4316-8906-667CEE04266A}"/>
                </a:ext>
              </a:extLst>
            </p:cNvPr>
            <p:cNvSpPr txBox="1"/>
            <p:nvPr/>
          </p:nvSpPr>
          <p:spPr>
            <a:xfrm>
              <a:off x="1278621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H-dur</a:t>
              </a:r>
              <a:endParaRPr lang="ru-RU" dirty="0"/>
            </a:p>
          </p:txBody>
        </p:sp>
      </p:grpSp>
      <p:grpSp>
        <p:nvGrpSpPr>
          <p:cNvPr id="9" name="Des-dur">
            <a:extLst>
              <a:ext uri="{FF2B5EF4-FFF2-40B4-BE49-F238E27FC236}">
                <a16:creationId xmlns:a16="http://schemas.microsoft.com/office/drawing/2014/main" id="{22BE69F6-FCD0-4C92-9859-CDBC39681BD8}"/>
              </a:ext>
            </a:extLst>
          </p:cNvPr>
          <p:cNvGrpSpPr/>
          <p:nvPr/>
        </p:nvGrpSpPr>
        <p:grpSpPr>
          <a:xfrm>
            <a:off x="5123893" y="1114741"/>
            <a:ext cx="1263483" cy="931543"/>
            <a:chOff x="5123893" y="1114741"/>
            <a:chExt cx="1263483" cy="931543"/>
          </a:xfrm>
        </p:grpSpPr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D1C40108-4867-4A82-98FD-E4F91B3FA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123893" y="1114741"/>
              <a:ext cx="1263483" cy="9315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C51B67-FB32-40A0-B2B0-F7D77431836F}"/>
                </a:ext>
              </a:extLst>
            </p:cNvPr>
            <p:cNvSpPr txBox="1"/>
            <p:nvPr/>
          </p:nvSpPr>
          <p:spPr>
            <a:xfrm>
              <a:off x="5260838" y="1545706"/>
              <a:ext cx="9895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Ре-бемоль </a:t>
              </a:r>
            </a:p>
            <a:p>
              <a:pPr algn="ctr"/>
              <a:r>
                <a:rPr lang="ru-RU" sz="1200" dirty="0"/>
                <a:t>мажор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706A7B-B578-473F-B9EA-86E62C5907B0}"/>
                </a:ext>
              </a:extLst>
            </p:cNvPr>
            <p:cNvSpPr txBox="1"/>
            <p:nvPr/>
          </p:nvSpPr>
          <p:spPr>
            <a:xfrm>
              <a:off x="5260838" y="1217184"/>
              <a:ext cx="10057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des-dur</a:t>
              </a:r>
              <a:endParaRPr lang="ru-RU" dirty="0"/>
            </a:p>
          </p:txBody>
        </p:sp>
      </p:grpSp>
      <p:grpSp>
        <p:nvGrpSpPr>
          <p:cNvPr id="13" name="b-moll">
            <a:extLst>
              <a:ext uri="{FF2B5EF4-FFF2-40B4-BE49-F238E27FC236}">
                <a16:creationId xmlns:a16="http://schemas.microsoft.com/office/drawing/2014/main" id="{645318F3-A71E-4B01-BDCE-560057F75690}"/>
              </a:ext>
            </a:extLst>
          </p:cNvPr>
          <p:cNvGrpSpPr/>
          <p:nvPr/>
        </p:nvGrpSpPr>
        <p:grpSpPr>
          <a:xfrm>
            <a:off x="7826426" y="1126101"/>
            <a:ext cx="1263483" cy="931543"/>
            <a:chOff x="7826426" y="1126101"/>
            <a:chExt cx="1263483" cy="931543"/>
          </a:xfrm>
        </p:grpSpPr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D0AB3487-9157-47A8-B4CD-58D6C75BD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26426" y="1126101"/>
              <a:ext cx="1263483" cy="93154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8B3D90-21FE-40AB-94A2-4B8D1F035982}"/>
                </a:ext>
              </a:extLst>
            </p:cNvPr>
            <p:cNvSpPr txBox="1"/>
            <p:nvPr/>
          </p:nvSpPr>
          <p:spPr>
            <a:xfrm>
              <a:off x="7970242" y="1545706"/>
              <a:ext cx="9758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Си-бемоль минор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F0EF51-D1F0-4BEB-A5F1-FB4A753861D0}"/>
                </a:ext>
              </a:extLst>
            </p:cNvPr>
            <p:cNvSpPr txBox="1"/>
            <p:nvPr/>
          </p:nvSpPr>
          <p:spPr>
            <a:xfrm>
              <a:off x="7930691" y="1217184"/>
              <a:ext cx="1054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bes</a:t>
              </a:r>
              <a:r>
                <a:rPr lang="en-US" dirty="0"/>
                <a:t>-moll</a:t>
              </a:r>
              <a:endParaRPr lang="ru-RU" dirty="0"/>
            </a:p>
          </p:txBody>
        </p:sp>
      </p:grpSp>
      <p:grpSp>
        <p:nvGrpSpPr>
          <p:cNvPr id="12" name="A-dur">
            <a:extLst>
              <a:ext uri="{FF2B5EF4-FFF2-40B4-BE49-F238E27FC236}">
                <a16:creationId xmlns:a16="http://schemas.microsoft.com/office/drawing/2014/main" id="{24FDC025-1E1C-4EC5-9594-D10245D8B9E6}"/>
              </a:ext>
            </a:extLst>
          </p:cNvPr>
          <p:cNvGrpSpPr/>
          <p:nvPr/>
        </p:nvGrpSpPr>
        <p:grpSpPr>
          <a:xfrm>
            <a:off x="6475160" y="1126102"/>
            <a:ext cx="1263483" cy="931543"/>
            <a:chOff x="6475160" y="1126102"/>
            <a:chExt cx="1263483" cy="931543"/>
          </a:xfrm>
        </p:grpSpPr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418C94D0-50C3-45A9-B727-BFE7E0D7B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75160" y="1126102"/>
              <a:ext cx="1263483" cy="93154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305C275-F71A-4031-9385-2445991514A5}"/>
                </a:ext>
              </a:extLst>
            </p:cNvPr>
            <p:cNvSpPr txBox="1"/>
            <p:nvPr/>
          </p:nvSpPr>
          <p:spPr>
            <a:xfrm>
              <a:off x="6670456" y="1545706"/>
              <a:ext cx="872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Ля мажор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0F119FD-E235-42EA-A588-95F0CD0062A0}"/>
                </a:ext>
              </a:extLst>
            </p:cNvPr>
            <p:cNvSpPr txBox="1"/>
            <p:nvPr/>
          </p:nvSpPr>
          <p:spPr>
            <a:xfrm>
              <a:off x="6579425" y="1217184"/>
              <a:ext cx="1054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a-dur</a:t>
              </a:r>
              <a:endParaRPr lang="ru-RU" dirty="0"/>
            </a:p>
          </p:txBody>
        </p:sp>
      </p:grpSp>
      <p:grpSp>
        <p:nvGrpSpPr>
          <p:cNvPr id="7" name="c-moll">
            <a:extLst>
              <a:ext uri="{FF2B5EF4-FFF2-40B4-BE49-F238E27FC236}">
                <a16:creationId xmlns:a16="http://schemas.microsoft.com/office/drawing/2014/main" id="{B5434844-C1FF-4D22-B3D7-4C89D8B7223A}"/>
              </a:ext>
            </a:extLst>
          </p:cNvPr>
          <p:cNvGrpSpPr/>
          <p:nvPr/>
        </p:nvGrpSpPr>
        <p:grpSpPr>
          <a:xfrm>
            <a:off x="2421359" y="1115564"/>
            <a:ext cx="1263483" cy="931543"/>
            <a:chOff x="2421359" y="1115564"/>
            <a:chExt cx="1263483" cy="931543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84FEE84A-BFBF-4F15-BA22-4CBB6F13F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21359" y="1115564"/>
              <a:ext cx="1263483" cy="93154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9A5220-DEA0-4611-A6C0-5E39E46A17B6}"/>
                </a:ext>
              </a:extLst>
            </p:cNvPr>
            <p:cNvSpPr txBox="1"/>
            <p:nvPr/>
          </p:nvSpPr>
          <p:spPr>
            <a:xfrm>
              <a:off x="2629888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c-moll</a:t>
              </a:r>
              <a:endParaRPr lang="ru-RU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0B644A-E421-4291-9229-F5AA659859BE}"/>
                </a:ext>
              </a:extLst>
            </p:cNvPr>
            <p:cNvSpPr txBox="1"/>
            <p:nvPr/>
          </p:nvSpPr>
          <p:spPr>
            <a:xfrm>
              <a:off x="2538853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до минор</a:t>
              </a:r>
            </a:p>
          </p:txBody>
        </p:sp>
      </p:grp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C349EA7-3060-497F-8B10-DB1B6B2864A5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092" y="2031688"/>
            <a:ext cx="1263483" cy="46577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15506CC-8A96-487B-934A-1F215A9DBED9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1359" y="2031688"/>
            <a:ext cx="1263483" cy="46577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039FAAF-DFC8-4DE2-882D-C4F22F449D97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72626" y="2031688"/>
            <a:ext cx="1263483" cy="46577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E5B1315-63E0-4299-840E-A127494ACC2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23893" y="2031688"/>
            <a:ext cx="1263483" cy="465772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694EA6FE-3E0E-4CB6-AB30-14AF4FC2DC1A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75160" y="2031688"/>
            <a:ext cx="1263483" cy="46577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0D9BE00-49B6-4A27-823C-2DB34F51B9FF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6426" y="2031688"/>
            <a:ext cx="1263483" cy="465772"/>
          </a:xfrm>
          <a:prstGeom prst="rect">
            <a:avLst/>
          </a:prstGeom>
        </p:spPr>
      </p:pic>
      <p:grpSp>
        <p:nvGrpSpPr>
          <p:cNvPr id="8" name="g-moll">
            <a:extLst>
              <a:ext uri="{FF2B5EF4-FFF2-40B4-BE49-F238E27FC236}">
                <a16:creationId xmlns:a16="http://schemas.microsoft.com/office/drawing/2014/main" id="{CF86786B-67F0-4EBF-AAE2-E67D7964A8D8}"/>
              </a:ext>
            </a:extLst>
          </p:cNvPr>
          <p:cNvGrpSpPr/>
          <p:nvPr/>
        </p:nvGrpSpPr>
        <p:grpSpPr>
          <a:xfrm>
            <a:off x="3772626" y="1115563"/>
            <a:ext cx="1263483" cy="931543"/>
            <a:chOff x="3772626" y="1115563"/>
            <a:chExt cx="1263483" cy="931543"/>
          </a:xfrm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A3C32C4A-5278-4007-AF12-7AFAB0B73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72626" y="1115563"/>
              <a:ext cx="1263483" cy="93154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627FA55-716F-43EA-A045-04A816F3D66E}"/>
                </a:ext>
              </a:extLst>
            </p:cNvPr>
            <p:cNvSpPr txBox="1"/>
            <p:nvPr/>
          </p:nvSpPr>
          <p:spPr>
            <a:xfrm>
              <a:off x="3981155" y="1217184"/>
              <a:ext cx="8464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g-moll</a:t>
              </a:r>
              <a:endParaRPr lang="ru-RU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96F2838-490E-423A-848B-C4BE6737917A}"/>
                </a:ext>
              </a:extLst>
            </p:cNvPr>
            <p:cNvSpPr txBox="1"/>
            <p:nvPr/>
          </p:nvSpPr>
          <p:spPr>
            <a:xfrm>
              <a:off x="3890120" y="1545706"/>
              <a:ext cx="10284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фа минор</a:t>
              </a:r>
            </a:p>
          </p:txBody>
        </p:sp>
      </p:grpSp>
      <p:sp>
        <p:nvSpPr>
          <p:cNvPr id="47" name="соль минор 1">
            <a:hlinkClick r:id="" action="ppaction://noaction">
              <a:snd r:embed="rId38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B6AE73DD-1D23-4D64-8C4D-385FAC6A38C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442472" y="3937620"/>
            <a:ext cx="1275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соль минор</a:t>
            </a:r>
          </a:p>
        </p:txBody>
      </p:sp>
      <p:sp>
        <p:nvSpPr>
          <p:cNvPr id="44" name="b-moll  1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DB2B52FC-FB04-425E-892F-5F881CB5EA5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 </a:t>
            </a:r>
            <a:endParaRPr lang="ru-RU" sz="1400" dirty="0"/>
          </a:p>
        </p:txBody>
      </p:sp>
      <p:sp>
        <p:nvSpPr>
          <p:cNvPr id="46" name="C-dur 1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0CC952BB-FE33-45C7-A31A-FFFBF2706F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C-dur</a:t>
            </a:r>
            <a:endParaRPr lang="ru-RU" sz="1400" dirty="0"/>
          </a:p>
        </p:txBody>
      </p:sp>
      <p:sp>
        <p:nvSpPr>
          <p:cNvPr id="49" name="B-dur 1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09484C23-17A5-4A94-8B19-162CD07D6C4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48" name="Des-dur 1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ACF8AB9-1C24-4442-B5FA-C96F59E1A3A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Des-dur</a:t>
            </a:r>
            <a:endParaRPr lang="ru-RU" sz="1400" dirty="0"/>
          </a:p>
        </p:txBody>
      </p:sp>
      <p:sp>
        <p:nvSpPr>
          <p:cNvPr id="45" name="A-dur 1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891068DB-C77A-43C5-A35C-D3A529CF092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50" name="соль минор 1 правильный ответ">
            <a:extLst>
              <a:ext uri="{FF2B5EF4-FFF2-40B4-BE49-F238E27FC236}">
                <a16:creationId xmlns:a16="http://schemas.microsoft.com/office/drawing/2014/main" id="{56199113-680F-455C-8A36-D33F15B14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841740" y="2110686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соль минор</a:t>
            </a:r>
          </a:p>
        </p:txBody>
      </p:sp>
      <p:pic>
        <p:nvPicPr>
          <p:cNvPr id="51" name="фон 2">
            <a:extLst>
              <a:ext uri="{FF2B5EF4-FFF2-40B4-BE49-F238E27FC236}">
                <a16:creationId xmlns:a16="http://schemas.microsoft.com/office/drawing/2014/main" id="{B481C531-2B0A-4A12-8774-A8781F24FE6B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52" name="Des-dur 2">
            <a:hlinkClick r:id="" action="ppaction://noaction">
              <a:snd r:embed="rId38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74B6D544-AA8B-49B9-AECC-DE472383C10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Des-dur</a:t>
            </a:r>
            <a:endParaRPr lang="ru-RU" sz="1400" dirty="0"/>
          </a:p>
        </p:txBody>
      </p:sp>
      <p:sp>
        <p:nvSpPr>
          <p:cNvPr id="53" name="b-moll 2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C5290160-E9F9-4ACA-AA5C-4B2626C94EF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sp>
        <p:nvSpPr>
          <p:cNvPr id="55" name="C-dur 2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8E3CB276-A59F-4E94-A3D5-1CD8ED0F082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C-dur</a:t>
            </a:r>
            <a:endParaRPr lang="ru-RU" sz="1400" dirty="0"/>
          </a:p>
        </p:txBody>
      </p:sp>
      <p:sp>
        <p:nvSpPr>
          <p:cNvPr id="56" name="B-dur 2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F5322C6-43CF-499D-8C25-DBA0E25C22B8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57" name="соль минор 2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F0FBBEBA-8616-4BC9-97E1-367CF4F5A54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4420609" y="3937620"/>
            <a:ext cx="1318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соль минор</a:t>
            </a:r>
          </a:p>
        </p:txBody>
      </p:sp>
      <p:sp>
        <p:nvSpPr>
          <p:cNvPr id="59" name="A-dur 2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A662AA07-F3E9-4937-B7D9-A140E90478BC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60" name="Des-dur 2 правильный ответ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783FEC3-377D-4DB4-A27A-40F2C0E501A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332422" y="2110686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Des-dur</a:t>
            </a:r>
            <a:endParaRPr lang="ru-RU" sz="1400" dirty="0"/>
          </a:p>
        </p:txBody>
      </p:sp>
      <p:pic>
        <p:nvPicPr>
          <p:cNvPr id="61" name="фон 3">
            <a:extLst>
              <a:ext uri="{FF2B5EF4-FFF2-40B4-BE49-F238E27FC236}">
                <a16:creationId xmlns:a16="http://schemas.microsoft.com/office/drawing/2014/main" id="{083B3E0B-0D78-4623-A9C6-46D427F0287E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62" name="Des-dur 3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296ADCFC-F214-40FA-8156-07D6F45D2886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Des-dur</a:t>
            </a:r>
            <a:endParaRPr lang="ru-RU" sz="1400" dirty="0"/>
          </a:p>
        </p:txBody>
      </p:sp>
      <p:sp>
        <p:nvSpPr>
          <p:cNvPr id="63" name="b-moll  3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C5750829-46EF-4A2A-9CF6-39E00923D76C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 </a:t>
            </a:r>
            <a:endParaRPr lang="ru-RU" sz="1400" dirty="0"/>
          </a:p>
        </p:txBody>
      </p:sp>
      <p:sp>
        <p:nvSpPr>
          <p:cNvPr id="64" name="C-dur 3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E3460825-9659-4B3B-BCDC-F628B2DE564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C-dur</a:t>
            </a:r>
            <a:endParaRPr lang="ru-RU" sz="1400" dirty="0"/>
          </a:p>
        </p:txBody>
      </p:sp>
      <p:sp>
        <p:nvSpPr>
          <p:cNvPr id="65" name="B-dur 3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5E92740-DD81-4187-8B25-1384667F452E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66" name="соль минор 3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687D8025-130F-4096-B40C-9C3248A049E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492330" y="3937620"/>
            <a:ext cx="11753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соль</a:t>
            </a:r>
            <a:r>
              <a:rPr lang="en-US" sz="1400" dirty="0"/>
              <a:t> </a:t>
            </a:r>
            <a:r>
              <a:rPr lang="ru-RU" sz="1400" dirty="0"/>
              <a:t>минор</a:t>
            </a:r>
          </a:p>
        </p:txBody>
      </p:sp>
      <p:sp>
        <p:nvSpPr>
          <p:cNvPr id="67" name="A-dur 3">
            <a:hlinkClick r:id="" action="ppaction://noaction">
              <a:snd r:embed="rId38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5FEFDC06-2747-4592-B451-14CEC5A1B270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68" name="A-dur 3 правильный ответ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F0779F05-41A6-463D-86A5-41CC10F7424F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626912" y="2110686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pic>
        <p:nvPicPr>
          <p:cNvPr id="69" name="фон 4">
            <a:extLst>
              <a:ext uri="{FF2B5EF4-FFF2-40B4-BE49-F238E27FC236}">
                <a16:creationId xmlns:a16="http://schemas.microsoft.com/office/drawing/2014/main" id="{827CF3EC-33F7-4067-9733-9237C49D6050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6179" y="2569468"/>
            <a:ext cx="4587642" cy="2209980"/>
          </a:xfrm>
          <a:prstGeom prst="rect">
            <a:avLst/>
          </a:prstGeom>
        </p:spPr>
      </p:pic>
      <p:sp>
        <p:nvSpPr>
          <p:cNvPr id="70" name="Des-dur 4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6D67E6D8-D030-468C-89FB-6CDE2C95E59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354877" y="3197795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Des-dur</a:t>
            </a:r>
            <a:endParaRPr lang="ru-RU" sz="1400" dirty="0"/>
          </a:p>
        </p:txBody>
      </p:sp>
      <p:sp>
        <p:nvSpPr>
          <p:cNvPr id="71" name="b-moll 4">
            <a:hlinkClick r:id="" action="ppaction://noaction">
              <a:snd r:embed="rId38" name="звук правильного ответа (online-audio-converter.com).wav"/>
            </a:hlinkClick>
            <a:extLst>
              <a:ext uri="{FF2B5EF4-FFF2-40B4-BE49-F238E27FC236}">
                <a16:creationId xmlns:a16="http://schemas.microsoft.com/office/drawing/2014/main" id="{DC29AB58-504E-4536-9C25-2CACA26E7044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4600011" y="2958400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sp>
        <p:nvSpPr>
          <p:cNvPr id="72" name="C-dur 4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1F2757AB-F71D-47A8-B5CE-CF88923252D5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5823172" y="3197795"/>
            <a:ext cx="846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C-dur</a:t>
            </a:r>
            <a:endParaRPr lang="ru-RU" sz="1400" dirty="0"/>
          </a:p>
        </p:txBody>
      </p:sp>
      <p:sp>
        <p:nvSpPr>
          <p:cNvPr id="73" name="B-dur 4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3BBC3524-E93A-443F-A1B1-52C1C4346FA0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3270292" y="3749337"/>
            <a:ext cx="1166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B-dur</a:t>
            </a:r>
            <a:endParaRPr lang="ru-RU" sz="1400" dirty="0"/>
          </a:p>
        </p:txBody>
      </p:sp>
      <p:sp>
        <p:nvSpPr>
          <p:cNvPr id="75" name="соль минор 4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6BEEBEA8-EFC4-4AE3-9B34-B683B6138748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4420609" y="3937620"/>
            <a:ext cx="1318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соль минор</a:t>
            </a:r>
          </a:p>
        </p:txBody>
      </p:sp>
      <p:sp>
        <p:nvSpPr>
          <p:cNvPr id="76" name="A-dur 4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9723B61F-78D8-4FDF-BDA8-B317E2732010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5589478" y="3749337"/>
            <a:ext cx="13187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A-dur</a:t>
            </a:r>
            <a:endParaRPr lang="ru-RU" sz="1400" dirty="0"/>
          </a:p>
        </p:txBody>
      </p:sp>
      <p:sp>
        <p:nvSpPr>
          <p:cNvPr id="77" name="b-moll правильный ответ">
            <a:hlinkClick r:id="" action="ppaction://noaction">
              <a:snd r:embed="rId39" name="100-k-1-wrong-answer (online-audio-converter.com).wav"/>
            </a:hlinkClick>
            <a:extLst>
              <a:ext uri="{FF2B5EF4-FFF2-40B4-BE49-F238E27FC236}">
                <a16:creationId xmlns:a16="http://schemas.microsoft.com/office/drawing/2014/main" id="{5D527C27-9FCA-4318-988D-25B6CE9C642E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978178" y="2110686"/>
            <a:ext cx="95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b-moll</a:t>
            </a:r>
            <a:endParaRPr lang="ru-RU" sz="1400" dirty="0"/>
          </a:p>
        </p:txBody>
      </p:sp>
      <p:pic>
        <p:nvPicPr>
          <p:cNvPr id="3" name="Рисунок 2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0CE241A-A286-4BF2-940B-80DD77C2D8BC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74" name="Рисунок 73" descr="Воспроизвести">
            <a:hlinkClick r:id="rId43" action="ppaction://hlinksldjump"/>
            <a:extLst>
              <a:ext uri="{FF2B5EF4-FFF2-40B4-BE49-F238E27FC236}">
                <a16:creationId xmlns:a16="http://schemas.microsoft.com/office/drawing/2014/main" id="{9C625C6F-39A3-49A4-A8BF-777E2B9BCD16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4" grpId="0"/>
      <p:bldP spid="44" grpId="1"/>
      <p:bldP spid="46" grpId="0"/>
      <p:bldP spid="46" grpId="1"/>
      <p:bldP spid="49" grpId="0"/>
      <p:bldP spid="49" grpId="1"/>
      <p:bldP spid="48" grpId="0"/>
      <p:bldP spid="48" grpId="1"/>
      <p:bldP spid="45" grpId="0"/>
      <p:bldP spid="45" grpId="1"/>
      <p:bldP spid="50" grpId="0"/>
      <p:bldP spid="52" grpId="0"/>
      <p:bldP spid="52" grpId="1"/>
      <p:bldP spid="53" grpId="0"/>
      <p:bldP spid="53" grpId="1"/>
      <p:bldP spid="55" grpId="0"/>
      <p:bldP spid="55" grpId="1"/>
      <p:bldP spid="56" grpId="0"/>
      <p:bldP spid="56" grpId="1"/>
      <p:bldP spid="57" grpId="0"/>
      <p:bldP spid="57" grpId="1"/>
      <p:bldP spid="59" grpId="0"/>
      <p:bldP spid="59" grpId="1"/>
      <p:bldP spid="60" grpId="0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  <p:bldP spid="66" grpId="0"/>
      <p:bldP spid="66" grpId="1"/>
      <p:bldP spid="67" grpId="0"/>
      <p:bldP spid="67" grpId="1"/>
      <p:bldP spid="68" grpId="0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5" grpId="0"/>
      <p:bldP spid="75" grpId="1"/>
      <p:bldP spid="76" grpId="0"/>
      <p:bldP spid="76" grpId="1"/>
      <p:bldP spid="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A17194-DFAC-46F1-89D8-2EADFD2F0B20}"/>
              </a:ext>
            </a:extLst>
          </p:cNvPr>
          <p:cNvSpPr txBox="1"/>
          <p:nvPr/>
        </p:nvSpPr>
        <p:spPr>
          <a:xfrm>
            <a:off x="1317582" y="2195781"/>
            <a:ext cx="7524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D5290"/>
                </a:solidFill>
                <a:latin typeface="+mj-lt"/>
              </a:rPr>
              <a:t>Останавливайте кубик </a:t>
            </a:r>
          </a:p>
          <a:p>
            <a:pPr algn="ctr"/>
            <a:r>
              <a:rPr lang="ru-RU" sz="4000" dirty="0">
                <a:solidFill>
                  <a:srgbClr val="7D5290"/>
                </a:solidFill>
                <a:latin typeface="+mj-lt"/>
              </a:rPr>
              <a:t>и называйте тональность</a:t>
            </a:r>
          </a:p>
        </p:txBody>
      </p:sp>
      <p:pic>
        <p:nvPicPr>
          <p:cNvPr id="4" name="Владимир 2">
            <a:hlinkClick r:id="" action="ppaction://media"/>
            <a:extLst>
              <a:ext uri="{FF2B5EF4-FFF2-40B4-BE49-F238E27FC236}">
                <a16:creationId xmlns:a16="http://schemas.microsoft.com/office/drawing/2014/main" id="{C427C38B-260A-4A53-B6AF-5344B6E4C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19" y="985292"/>
            <a:ext cx="487363" cy="487363"/>
          </a:xfrm>
          <a:prstGeom prst="rect">
            <a:avLst/>
          </a:prstGeom>
        </p:spPr>
      </p:pic>
      <p:pic>
        <p:nvPicPr>
          <p:cNvPr id="5" name="м.ф. Бременские музыканты — Луч солнца золотого(минус)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CA38347C-18C8-460E-9B56-53AB57C3155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0309" y="985292"/>
            <a:ext cx="487363" cy="487363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C80A35-5972-4405-999B-032975404D14}"/>
              </a:ext>
            </a:extLst>
          </p:cNvPr>
          <p:cNvSpPr/>
          <p:nvPr/>
        </p:nvSpPr>
        <p:spPr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20000" numSld="2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pic>
        <p:nvPicPr>
          <p:cNvPr id="5" name="Рисунок 4" descr="Воспроизвести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033CFE0-944A-4759-A4BF-678641AB07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90550" y="5305772"/>
            <a:ext cx="369450" cy="369450"/>
          </a:xfrm>
          <a:prstGeom prst="rect">
            <a:avLst/>
          </a:prstGeom>
        </p:spPr>
      </p:pic>
      <p:pic>
        <p:nvPicPr>
          <p:cNvPr id="6" name="Рисунок 5" descr="Воспроизвести">
            <a:hlinkClick r:id="rId7" action="ppaction://hlinksldjump"/>
            <a:extLst>
              <a:ext uri="{FF2B5EF4-FFF2-40B4-BE49-F238E27FC236}">
                <a16:creationId xmlns:a16="http://schemas.microsoft.com/office/drawing/2014/main" id="{9F1580F3-028F-4B1A-BD8D-D558A37D36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0030" y="5305772"/>
            <a:ext cx="369450" cy="369450"/>
          </a:xfrm>
          <a:prstGeom prst="rect">
            <a:avLst/>
          </a:prstGeom>
        </p:spPr>
      </p:pic>
      <p:pic>
        <p:nvPicPr>
          <p:cNvPr id="4" name="кубик — копия">
            <a:hlinkClick r:id="" action="ppaction://media"/>
            <a:extLst>
              <a:ext uri="{FF2B5EF4-FFF2-40B4-BE49-F238E27FC236}">
                <a16:creationId xmlns:a16="http://schemas.microsoft.com/office/drawing/2014/main" id="{4C2D1A0A-DE0F-4188-94CB-E77DDDD2DE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465525" y="1243025"/>
            <a:ext cx="3228950" cy="32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6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446202-9044-4F85-B0DA-B1959884F4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60000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A17194-DFAC-46F1-89D8-2EADFD2F0B20}"/>
              </a:ext>
            </a:extLst>
          </p:cNvPr>
          <p:cNvSpPr txBox="1"/>
          <p:nvPr/>
        </p:nvSpPr>
        <p:spPr>
          <a:xfrm>
            <a:off x="-1" y="2195781"/>
            <a:ext cx="10159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7D5290"/>
                </a:solidFill>
                <a:latin typeface="+mj-lt"/>
              </a:rPr>
              <a:t>Назовите буквенное обозначение</a:t>
            </a:r>
          </a:p>
          <a:p>
            <a:pPr algn="ctr"/>
            <a:r>
              <a:rPr lang="ru-RU" sz="4000" dirty="0">
                <a:solidFill>
                  <a:srgbClr val="7D5290"/>
                </a:solidFill>
                <a:latin typeface="+mj-lt"/>
              </a:rPr>
              <a:t> звука, который вы сыграли</a:t>
            </a:r>
          </a:p>
        </p:txBody>
      </p:sp>
      <p:pic>
        <p:nvPicPr>
          <p:cNvPr id="4" name="Владимир 3">
            <a:hlinkClick r:id="" action="ppaction://media"/>
            <a:extLst>
              <a:ext uri="{FF2B5EF4-FFF2-40B4-BE49-F238E27FC236}">
                <a16:creationId xmlns:a16="http://schemas.microsoft.com/office/drawing/2014/main" id="{3DFCDB97-0C6F-4938-B63E-01D3E2779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3536" y="1057300"/>
            <a:ext cx="487363" cy="487363"/>
          </a:xfrm>
          <a:prstGeom prst="rect">
            <a:avLst/>
          </a:prstGeom>
        </p:spPr>
      </p:pic>
      <p:pic>
        <p:nvPicPr>
          <p:cNvPr id="5" name="_Мерри Попинс Досвидания_ — 33 коровы (минус) (online-audio-converter.com)">
            <a:hlinkClick r:id="" action="ppaction://media"/>
            <a:extLst>
              <a:ext uri="{FF2B5EF4-FFF2-40B4-BE49-F238E27FC236}">
                <a16:creationId xmlns:a16="http://schemas.microsoft.com/office/drawing/2014/main" id="{EB263048-7B04-4636-BBA8-8BEC96D0CF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3616" y="1036133"/>
            <a:ext cx="487363" cy="487363"/>
          </a:xfrm>
          <a:prstGeom prst="rect">
            <a:avLst/>
          </a:prstGeom>
        </p:spPr>
      </p:pic>
      <p:sp>
        <p:nvSpPr>
          <p:cNvPr id="8" name="Прямоугольник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DC80A35-5972-4405-999B-032975404D14}"/>
              </a:ext>
            </a:extLst>
          </p:cNvPr>
          <p:cNvSpPr/>
          <p:nvPr/>
        </p:nvSpPr>
        <p:spPr>
          <a:xfrm>
            <a:off x="0" y="0"/>
            <a:ext cx="10160000" cy="571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5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20000" numSld="2" showWhenStopped="0">
                <p:cTn id="1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458,5175"/>
  <p:tag name="КОНЕЧНОЕ ПОЛОЖЕНИЕ" val="154,5495;314,176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257,5033"/>
  <p:tag name="КОНЕЧНОЕ ПОЛОЖЕНИЕ" val="153,2995;194,084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310,0488;358,1193"/>
  <p:tag name="КОНЕЧНОЕ ПОЛОЖЕНИЕ" val="310,0488;358,119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95,2234;440,1164"/>
  <p:tag name="КОНЕЧНОЕ ПОЛОЖЕНИЕ" val="295,2234;440,116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43,85;264,1635"/>
  <p:tag name="КОНЕЧНОЕ ПОЛОЖЕНИЕ" val="153,2995;525,955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НАЧАЛЬНОЕ ПОЛОЖЕНИЕ" val="225;362,2056"/>
  <p:tag name="КОНЕЧНОЕ ПОЛОЖЕНИЕ" val="153,7161;415,9556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4206</TotalTime>
  <Words>218</Words>
  <Application>Microsoft Office PowerPoint</Application>
  <PresentationFormat>Произвольный</PresentationFormat>
  <Paragraphs>163</Paragraphs>
  <Slides>23</Slides>
  <Notes>4</Notes>
  <HiddenSlides>0</HiddenSlides>
  <MMClips>10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Оформление по умолчанию</vt:lpstr>
      <vt:lpstr>2_Оформление по умолчанию</vt:lpstr>
      <vt:lpstr>1_Оформление по умолчанию</vt:lpstr>
      <vt:lpstr>Презентация PowerPoint</vt:lpstr>
      <vt:lpstr>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Неизвестный пользователь</cp:lastModifiedBy>
  <cp:revision>323</cp:revision>
  <dcterms:created xsi:type="dcterms:W3CDTF">2010-04-23T03:00:43Z</dcterms:created>
  <dcterms:modified xsi:type="dcterms:W3CDTF">2022-04-29T13:23:08Z</dcterms:modified>
</cp:coreProperties>
</file>