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1717E-3341-40E8-A5D6-EB899ADADD1C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84AD9-A1C5-4CA1-BFBE-A6DF9093E5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629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1717E-3341-40E8-A5D6-EB899ADADD1C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84AD9-A1C5-4CA1-BFBE-A6DF9093E5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994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1717E-3341-40E8-A5D6-EB899ADADD1C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84AD9-A1C5-4CA1-BFBE-A6DF9093E5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4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1717E-3341-40E8-A5D6-EB899ADADD1C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84AD9-A1C5-4CA1-BFBE-A6DF9093E5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728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1717E-3341-40E8-A5D6-EB899ADADD1C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84AD9-A1C5-4CA1-BFBE-A6DF9093E5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975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1717E-3341-40E8-A5D6-EB899ADADD1C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84AD9-A1C5-4CA1-BFBE-A6DF9093E5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247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1717E-3341-40E8-A5D6-EB899ADADD1C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84AD9-A1C5-4CA1-BFBE-A6DF9093E5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822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1717E-3341-40E8-A5D6-EB899ADADD1C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84AD9-A1C5-4CA1-BFBE-A6DF9093E5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951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1717E-3341-40E8-A5D6-EB899ADADD1C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84AD9-A1C5-4CA1-BFBE-A6DF9093E5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87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1717E-3341-40E8-A5D6-EB899ADADD1C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84AD9-A1C5-4CA1-BFBE-A6DF9093E5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071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1717E-3341-40E8-A5D6-EB899ADADD1C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84AD9-A1C5-4CA1-BFBE-A6DF9093E5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472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61717E-3341-40E8-A5D6-EB899ADADD1C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184AD9-A1C5-4CA1-BFBE-A6DF9093E5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3976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8" t="1786" r="12675" b="3138"/>
          <a:stretch/>
        </p:blipFill>
        <p:spPr bwMode="auto">
          <a:xfrm>
            <a:off x="-193963" y="0"/>
            <a:ext cx="9698182" cy="6954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53153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1" t="1684" r="13169" b="-1"/>
          <a:stretch/>
        </p:blipFill>
        <p:spPr bwMode="auto">
          <a:xfrm>
            <a:off x="-1" y="14777"/>
            <a:ext cx="9213273" cy="6913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6029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0" t="1990" r="12997"/>
          <a:stretch/>
        </p:blipFill>
        <p:spPr bwMode="auto">
          <a:xfrm>
            <a:off x="0" y="0"/>
            <a:ext cx="9144000" cy="682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84421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5" t="2601" r="13170"/>
          <a:stretch/>
        </p:blipFill>
        <p:spPr bwMode="auto">
          <a:xfrm>
            <a:off x="-8384" y="0"/>
            <a:ext cx="9268234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65776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1" t="2601" r="13686"/>
          <a:stretch/>
        </p:blipFill>
        <p:spPr bwMode="auto">
          <a:xfrm>
            <a:off x="0" y="0"/>
            <a:ext cx="9144000" cy="6845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01022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5" t="-459" r="12997"/>
          <a:stretch/>
        </p:blipFill>
        <p:spPr bwMode="auto">
          <a:xfrm>
            <a:off x="0" y="-99392"/>
            <a:ext cx="9144000" cy="6962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18356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8" t="-1377" r="12826"/>
          <a:stretch/>
        </p:blipFill>
        <p:spPr bwMode="auto">
          <a:xfrm>
            <a:off x="0" y="-99393"/>
            <a:ext cx="9144000" cy="7026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77912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0" t="765" r="12825" b="-1"/>
          <a:stretch/>
        </p:blipFill>
        <p:spPr bwMode="auto">
          <a:xfrm>
            <a:off x="0" y="-3657"/>
            <a:ext cx="9144000" cy="6893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16588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4" r="12654"/>
          <a:stretch/>
        </p:blipFill>
        <p:spPr bwMode="auto">
          <a:xfrm>
            <a:off x="-26399" y="-24409"/>
            <a:ext cx="9170399" cy="6888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06795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6" t="153" r="12309" b="-1"/>
          <a:stretch/>
        </p:blipFill>
        <p:spPr bwMode="auto">
          <a:xfrm>
            <a:off x="0" y="-23161"/>
            <a:ext cx="9176928" cy="6881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15184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8" t="1070" r="12998"/>
          <a:stretch/>
        </p:blipFill>
        <p:spPr bwMode="auto">
          <a:xfrm>
            <a:off x="0" y="0"/>
            <a:ext cx="9144000" cy="68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593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9" r="12208"/>
          <a:stretch/>
        </p:blipFill>
        <p:spPr bwMode="auto">
          <a:xfrm>
            <a:off x="-9516" y="-47776"/>
            <a:ext cx="9480647" cy="7047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53287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3" t="1684" r="12826" b="-1"/>
          <a:stretch/>
        </p:blipFill>
        <p:spPr bwMode="auto">
          <a:xfrm>
            <a:off x="0" y="0"/>
            <a:ext cx="9324528" cy="6916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93882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3" t="153" r="12309" b="-1"/>
          <a:stretch/>
        </p:blipFill>
        <p:spPr bwMode="auto">
          <a:xfrm>
            <a:off x="0" y="-1"/>
            <a:ext cx="9144000" cy="6840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44292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6" t="152" r="12309"/>
          <a:stretch/>
        </p:blipFill>
        <p:spPr bwMode="auto">
          <a:xfrm>
            <a:off x="0" y="9305"/>
            <a:ext cx="9144000" cy="6856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29645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3" t="-154" r="12481"/>
          <a:stretch/>
        </p:blipFill>
        <p:spPr bwMode="auto">
          <a:xfrm>
            <a:off x="0" y="-15669"/>
            <a:ext cx="9144000" cy="6877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17501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3" t="-153" r="12826"/>
          <a:stretch/>
        </p:blipFill>
        <p:spPr bwMode="auto">
          <a:xfrm>
            <a:off x="-13856" y="-34636"/>
            <a:ext cx="9157855" cy="6919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0711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7" t="1072" r="12653"/>
          <a:stretch/>
        </p:blipFill>
        <p:spPr bwMode="auto">
          <a:xfrm>
            <a:off x="-2914" y="0"/>
            <a:ext cx="9327441" cy="6897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4442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5" t="765" r="12997" b="1"/>
          <a:stretch/>
        </p:blipFill>
        <p:spPr bwMode="auto">
          <a:xfrm>
            <a:off x="0" y="0"/>
            <a:ext cx="9144000" cy="6877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7472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3" t="766" r="13169"/>
          <a:stretch/>
        </p:blipFill>
        <p:spPr bwMode="auto">
          <a:xfrm>
            <a:off x="0" y="0"/>
            <a:ext cx="9144000" cy="6877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4137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3" t="1684" r="13686" b="-1"/>
          <a:stretch/>
        </p:blipFill>
        <p:spPr bwMode="auto">
          <a:xfrm>
            <a:off x="0" y="0"/>
            <a:ext cx="9144000" cy="6861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2728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3" t="1072" r="13342"/>
          <a:stretch/>
        </p:blipFill>
        <p:spPr bwMode="auto">
          <a:xfrm>
            <a:off x="0" y="-30654"/>
            <a:ext cx="9252520" cy="6953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5221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42" t="153" r="13342" b="1"/>
          <a:stretch/>
        </p:blipFill>
        <p:spPr bwMode="auto">
          <a:xfrm>
            <a:off x="0" y="-150660"/>
            <a:ext cx="9164572" cy="701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9556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42" t="1989" r="14374"/>
          <a:stretch/>
        </p:blipFill>
        <p:spPr bwMode="auto">
          <a:xfrm>
            <a:off x="0" y="-1"/>
            <a:ext cx="9144000" cy="697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14010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0</Words>
  <Application>Microsoft Office PowerPoint</Application>
  <PresentationFormat>Экран (4:3)</PresentationFormat>
  <Paragraphs>0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</dc:creator>
  <cp:lastModifiedBy>И</cp:lastModifiedBy>
  <cp:revision>3</cp:revision>
  <dcterms:created xsi:type="dcterms:W3CDTF">2018-05-10T10:56:25Z</dcterms:created>
  <dcterms:modified xsi:type="dcterms:W3CDTF">2018-05-10T11:23:46Z</dcterms:modified>
</cp:coreProperties>
</file>