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Mcy;&amp;iecy;&amp;dcy;&amp;acy;&amp;lcy;&amp;softcy; &amp;vcy;&amp;iecy;&amp;lcy;&amp;icy;&amp;kcy;&amp;ocy;&amp;jcy; &amp;ocy;&amp;tcy;&amp;iecy;&amp;chcy;&amp;iecy;&amp;scy;&amp;tcy;&amp;vcy;&amp;iecy;&amp;ncy;&amp;ncy;&amp;ocy;&amp;jcy; &amp;vcy;&amp;ocy;&amp;jcy;&amp;ncy;&amp;ycy; &amp;ocy;&amp;bcy;&amp;ocy;&amp;icy;, &amp;fcy;&amp;ocy;&amp;tcy;&amp;ocy;, &amp;kcy;&amp;acy;&amp;rcy;&amp;tcy;&amp;icy;&amp;ncy;&amp;kcy;&amp;icy;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50106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i="1" u="sng" dirty="0" smtClean="0">
                <a:solidFill>
                  <a:schemeClr val="accent6">
                    <a:lumMod val="50000"/>
                  </a:schemeClr>
                </a:solidFill>
              </a:rPr>
              <a:t>Что такое война</a:t>
            </a:r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</a:rPr>
              <a:t>?</a:t>
            </a:r>
            <a:endParaRPr lang="ru-RU" sz="5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Подготовил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Рудков - Владислав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5 а класс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Лицей 83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&amp;dcy;&amp;iecy;&amp;ncy;&amp;softcy; &amp;pcy;&amp;ocy;&amp;bcy;&amp;iecy;&amp;dcy;&amp;ycy; &amp;Rcy;&amp;acy;&amp;zcy;&amp;ncy;&amp;ocy;&amp;iecy; &amp;Ocy;&amp;bcy;&amp;ocy;&amp;icy; other &amp;Kcy;&amp;acy;&amp;rcy;&amp;tcy;&amp;icy;&amp;ncy;&amp;kcy;&amp;icy; &amp;Fcy;&amp;ocy;&amp;tcy;&amp;ocy; 3723779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753600" cy="7315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C00000"/>
                </a:solidFill>
              </a:rPr>
              <a:t> Что такое война?</a:t>
            </a:r>
            <a:endParaRPr lang="ru-RU" b="1" i="1" u="sng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Война… Какое страшное , холодное жуткое слово! У меня сразу сжимается сердце и все замирает внутри. Сколько горя, ужаса и страданий легло на плечи нашего народа с того летнего дня 1941 года, когда началась война! Сколько бед и лишений оно принесло. Сколько слез было пролито в домах, куда приходили похоронки. Нашему народу есть за что ненавидеть войну! Есть!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024x768 &amp;pcy;&amp;ocy;&amp;bcy;&amp;iecy;&amp;dcy;&amp;acy;, &amp;ocy;&amp;rcy;&amp;dcy;&amp;iecy;&amp;ncy;, 9 &amp;mcy;&amp;acy;&amp;yacy; &amp;kcy;&amp;acy;&amp;rcy;&amp;tcy;&amp;icy;&amp;ncy;&amp;kcy;&amp;icy; &amp;ncy;&amp;acy; &amp;rcy;&amp;acy;&amp;bcy;&amp;ocy;&amp;chcy;&amp;icy;&amp;jcy; &amp;scy;&amp;tcy;&amp;ocy;&amp;lcy; &amp;ocy;&amp;bcy;&amp;ocy;&amp;icy;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08" y="1"/>
            <a:ext cx="9094492" cy="69660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C00000"/>
                </a:solidFill>
              </a:rPr>
              <a:t> Что такое война?</a:t>
            </a:r>
            <a:endParaRPr lang="ru-RU" b="1" i="1" u="sng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74 года прошло с тех пор , когда на нашу русскую Землю посыпались бомбы с немецких самолетов. </a:t>
            </a:r>
            <a:r>
              <a:rPr lang="ru-RU" b="1" i="1" dirty="0" smtClean="0">
                <a:solidFill>
                  <a:srgbClr val="C00000"/>
                </a:solidFill>
              </a:rPr>
              <a:t>Но полные ужаса </a:t>
            </a:r>
            <a:r>
              <a:rPr lang="ru-RU" b="1" i="1" dirty="0" smtClean="0">
                <a:solidFill>
                  <a:srgbClr val="C00000"/>
                </a:solidFill>
              </a:rPr>
              <a:t>и страданий страшные дни 1941 – 1945 г.г. навсегда останутся в памяти людей и их предков.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&amp;Vcy;&amp;iecy;&amp;lcy;&amp;icy;&amp;kcy;&amp;acy;&amp;yacy; &amp;ocy;&amp;tcy;&amp;iecy;&amp;chcy;&amp;iecy;&amp;scy;&amp;tcy;&amp;vcy;&amp;iecy;&amp;ncy;&amp;ncy;&amp;acy;&amp;yacy; &amp;vcy;&amp;ocy;&amp;jcy;&amp;ncy;&amp;acy; &amp;scy;&amp;kcy;&amp;acy;&amp;chcy;&amp;acy;&amp;tcy;&amp;softcy; &amp;icy;&amp;gcy;&amp;rcy;&amp;ucy; - &amp;pcy;&amp;ocy;&amp;scy;&amp;lcy;&amp;iecy;&amp;dcy;&amp;ncy;&amp;icy;&amp;iecy; &amp;icy;&amp;gcy;&amp;r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FF0000"/>
                </a:solidFill>
              </a:rPr>
              <a:t>Что такое война?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Мой прадедушка , Николаев Владимир Денисович, тоже воевал на Ленинградском фронте связистом. Победу  ковали все! И танкисты, и связисты, и летчики,  и артиллеристы, и пехотинцы. Морозной зимой 1942 – 1943 г.г. мой прадед с двумя своими однополчанами получил задание – восстановить  поврежденную связь с соседними расположениями.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WDpic.ru - &amp;Tcy;-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FF0000"/>
                </a:solidFill>
              </a:rPr>
              <a:t>Что такое война?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Задание бойцы – связисты выполнили И возвращались назад в свое расположение. Обратная их дорога шла по реке Неве. Внезапно начался </a:t>
            </a:r>
            <a:r>
              <a:rPr lang="ru-RU" b="1" i="1" dirty="0" err="1" smtClean="0">
                <a:solidFill>
                  <a:srgbClr val="FF0000"/>
                </a:solidFill>
              </a:rPr>
              <a:t>авиаобстрел</a:t>
            </a:r>
            <a:r>
              <a:rPr lang="ru-RU" b="1" i="1" dirty="0" smtClean="0">
                <a:solidFill>
                  <a:srgbClr val="FF0000"/>
                </a:solidFill>
              </a:rPr>
              <a:t>, немецкие самолеты сбрасывали бомбы на реку Неву. Лед был взорван, раненые бойцы оказались в ледяной воде. Помогая друг- другу, в скованной морозом одежде, раненые связисты через сутки добрались до своих.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1024x768 &amp;scy;&amp;rcy;&amp;iecy;&amp;dcy;&amp;ncy;&amp;icy;&amp;jcy; &amp;tcy;&amp;acy;&amp;ncy;&amp;kcy;, &amp;pcy;&amp;acy;&amp;ncy;&amp;tscy;&amp;iecy;&amp;rcy;&amp;fcy;&amp;acy;&amp;ucy;&amp;scy;&amp;tcy;, &amp;kcy;&amp;rcy;&amp;acy;&amp;scy;&amp;ncy;&amp;ocy;&amp;iecy; &amp;zcy;&amp;ncy;&amp;acy;&amp;mcy;&amp;yacy;, &amp;rcy;&amp;icy;&amp;scy;&amp;ucy;&amp;ncy;&amp;ocy;&amp;kcy; &amp;kcy;&amp;acy;&amp;rcy;&amp;tcy;&amp;icy;&amp;ncy;&amp;kcy;&amp;icy; &amp;ncy;&amp;acy; &amp;rcy;&amp;acy;&amp;bcy;&amp;ocy;&amp;chcy;&amp;icy;&amp;jcy; &amp;scy;&amp;tcy;&amp;ocy;&amp;lcy; &amp;ocy;&amp;bcy;&amp;ocy;&amp;icy; &amp;fcy;&amp;ocy;&amp;tcy;&amp;ocy; &amp;scy;&amp;kcy;&amp;acy;&amp;chcy;&amp;acy;&amp;tcy;&amp;soft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ru-RU" b="1" i="1" u="sng" dirty="0" smtClean="0">
                <a:solidFill>
                  <a:schemeClr val="accent6">
                    <a:lumMod val="75000"/>
                  </a:schemeClr>
                </a:solidFill>
              </a:rPr>
              <a:t>Что такое война?</a:t>
            </a:r>
            <a:endParaRPr lang="ru-RU" b="1" i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Моего прадеда отправили в Казанский военный госпиталь, позднее из – за полученных ранений его комиссовали. Война для него закончилась, он вернулся к своей  семье под г.Казань. Но полученные ранения не прошли бесследно. Прадедушка часто болел и проходил лечение в нашем Казанском военном госпитале, где позднее и умер. Похоронен мой прадед на Арском Мемориальном кладбище ( поле Н.Ершова).</a:t>
            </a:r>
            <a:endParaRPr lang="ru-RU" b="1" i="1" dirty="0" smtClean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ARP-G C&amp;ucy;&amp;khcy;&amp;ocy;&amp;pcy;&amp;ucy;&amp;tcy;&amp;ncy;&amp;ycy;&amp;iecy; &amp;Vcy;&amp;ocy;&amp;jcy;&amp;scy;&amp;kcy;&amp;acy; &amp;IEcy;&amp;zhcy;&amp;iecy;&amp;ncy;&amp;iecy;&amp;dcy;&amp;iecy;&amp;lcy;&amp;softcy;&amp;ncy;&amp;ocy;&amp;iecy; &amp;Mcy;&amp;iecy;&amp;rcy;&amp;ocy;&amp;pcy;&amp;rcy;&amp;icy;&amp;yacy;&amp;tcy;&amp;icy;&amp;iecy; &quot;&amp;Vcy;&amp;iecy;&amp;chcy;&amp;ncy;&amp;acy;&amp;yacy; &amp;pcy;&amp;acy;&amp;mcy;&amp;yacy;&amp;tcy;&amp;softcy; &amp;vcy;&amp;iecy;&amp;tcy;&amp;iecy;&amp;rcy;&amp;acy;&amp;ncy;&amp;ocy;&amp;vcy;&quot;. Advance Role Pl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2536"/>
            <a:ext cx="9753600" cy="69105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C00000"/>
                </a:solidFill>
              </a:rPr>
              <a:t>Что такое война?</a:t>
            </a:r>
            <a:endParaRPr lang="ru-RU" b="1" i="1" u="sng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Я благодарен моему прадедушке и всем солдатам, и офицерам за то , что живу в свободное стране, под голубым чистым небом, и не слышу свиста пуль! И от нас сейчас зависит сохранить память о погибших. Ведь эти люди сражались и погибали за наше счастье, за свободу и независимость нашей Родины!!! </a:t>
            </a:r>
            <a:r>
              <a:rPr lang="ru-RU" b="1" i="1" u="sng" dirty="0" smtClean="0">
                <a:solidFill>
                  <a:schemeClr val="accent6">
                    <a:lumMod val="75000"/>
                  </a:schemeClr>
                </a:solidFill>
              </a:rPr>
              <a:t>ВЕЧНАЯ ПАМЯТЬ ВСЕМ КТО ПОГИБ В ТОЙ СТРАШНОЙ ВОЙНЕ И НИЗКИЙ ПОКЛОН ВЫЖИВШИМ!</a:t>
            </a:r>
            <a:endParaRPr lang="ru-RU" b="1" i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399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Что такое война?</vt:lpstr>
      <vt:lpstr> Что такое война?</vt:lpstr>
      <vt:lpstr> Что такое война?</vt:lpstr>
      <vt:lpstr>Что такое война?</vt:lpstr>
      <vt:lpstr>Что такое война?</vt:lpstr>
      <vt:lpstr>Что такое война?</vt:lpstr>
      <vt:lpstr>Что такое война?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 что такое война?</dc:title>
  <cp:lastModifiedBy>Admin</cp:lastModifiedBy>
  <cp:revision>9</cp:revision>
  <dcterms:modified xsi:type="dcterms:W3CDTF">2015-02-09T03:55:33Z</dcterms:modified>
</cp:coreProperties>
</file>