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37"/>
  </p:notesMasterIdLst>
  <p:sldIdLst>
    <p:sldId id="256" r:id="rId2"/>
    <p:sldId id="258" r:id="rId3"/>
    <p:sldId id="273" r:id="rId4"/>
    <p:sldId id="269" r:id="rId5"/>
    <p:sldId id="288" r:id="rId6"/>
    <p:sldId id="262" r:id="rId7"/>
    <p:sldId id="276" r:id="rId8"/>
    <p:sldId id="270" r:id="rId9"/>
    <p:sldId id="289" r:id="rId10"/>
    <p:sldId id="261" r:id="rId11"/>
    <p:sldId id="275" r:id="rId12"/>
    <p:sldId id="259" r:id="rId13"/>
    <p:sldId id="274" r:id="rId14"/>
    <p:sldId id="267" r:id="rId15"/>
    <p:sldId id="286" r:id="rId16"/>
    <p:sldId id="257" r:id="rId17"/>
    <p:sldId id="272" r:id="rId18"/>
    <p:sldId id="263" r:id="rId19"/>
    <p:sldId id="277" r:id="rId20"/>
    <p:sldId id="264" r:id="rId21"/>
    <p:sldId id="278" r:id="rId22"/>
    <p:sldId id="281" r:id="rId23"/>
    <p:sldId id="282" r:id="rId24"/>
    <p:sldId id="280" r:id="rId25"/>
    <p:sldId id="279" r:id="rId26"/>
    <p:sldId id="283" r:id="rId27"/>
    <p:sldId id="265" r:id="rId28"/>
    <p:sldId id="284" r:id="rId29"/>
    <p:sldId id="266" r:id="rId30"/>
    <p:sldId id="285" r:id="rId31"/>
    <p:sldId id="268" r:id="rId32"/>
    <p:sldId id="287" r:id="rId33"/>
    <p:sldId id="290" r:id="rId34"/>
    <p:sldId id="291" r:id="rId35"/>
    <p:sldId id="27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6" autoAdjust="0"/>
    <p:restoredTop sz="94118" autoAdjust="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90A4E-4002-4848-B1FF-23CE7EE651C3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3841-0096-4F90-8135-6D58DD6FB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59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3841-0096-4F90-8135-6D58DD6FBDB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940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3841-0096-4F90-8135-6D58DD6FBDB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1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3841-0096-4F90-8135-6D58DD6FBDB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10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92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41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9693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74970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9218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8941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604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0295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36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612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500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64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644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8604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250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333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86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0771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pn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2.jpeg"/><Relationship Id="rId7" Type="http://schemas.microsoft.com/office/2007/relationships/hdphoto" Target="../media/hdphoto3.wdp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image" Target="../media/image1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eml.ru/maps/" TargetMode="External"/><Relationship Id="rId2" Type="http://schemas.openxmlformats.org/officeDocument/2006/relationships/hyperlink" Target="https://www.kazan.kp.ru/daily/26526.7/3543299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inde.io/article/10940-imeni-rozy-pochemu-v-kazani-v-chest-zhenschin-nazvano-vsego-18-ulits" TargetMode="External"/><Relationship Id="rId4" Type="http://schemas.openxmlformats.org/officeDocument/2006/relationships/hyperlink" Target="https://prokazan.ru/news/view/125388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2447959"/>
            <a:ext cx="8943975" cy="1373070"/>
          </a:xfrm>
        </p:spPr>
        <p:txBody>
          <a:bodyPr/>
          <a:lstStyle/>
          <a:p>
            <a:pPr algn="ctr"/>
            <a:r>
              <a:rPr lang="ru-RU" dirty="0" smtClean="0"/>
              <a:t>Наши улицы – наши герои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321" y="4394039"/>
            <a:ext cx="11171709" cy="111768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Их именами названы улицы Казани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50498" y="5692140"/>
            <a:ext cx="955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Виртуальная выставка – экскурсия</a:t>
            </a:r>
          </a:p>
          <a:p>
            <a:pPr algn="ctr"/>
            <a:r>
              <a:rPr lang="ru-RU" dirty="0" smtClean="0"/>
              <a:t>ИБЦ МБОУ «Лицей №78 «Фарватер» Приволжского района г. 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7671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0300" y="753228"/>
            <a:ext cx="7893882" cy="1080938"/>
          </a:xfrm>
        </p:spPr>
        <p:txBody>
          <a:bodyPr/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Карбышев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4718" y="2336800"/>
            <a:ext cx="2550051" cy="359886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7683631" y="2444261"/>
            <a:ext cx="4454770" cy="277836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302" y="341916"/>
            <a:ext cx="18989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8989" y="2427409"/>
            <a:ext cx="28765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5842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1454463" y="2575178"/>
            <a:ext cx="5933948" cy="39503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0300" y="753228"/>
            <a:ext cx="7893882" cy="1080938"/>
          </a:xfrm>
        </p:spPr>
        <p:txBody>
          <a:bodyPr/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Карбышев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302" y="341916"/>
            <a:ext cx="18989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8032961" y="848591"/>
            <a:ext cx="3512029" cy="5676900"/>
          </a:xfrm>
          <a:prstGeom prst="rect">
            <a:avLst/>
          </a:prstGeom>
        </p:spPr>
      </p:pic>
      <p:sp>
        <p:nvSpPr>
          <p:cNvPr id="12" name="Полилиния 11"/>
          <p:cNvSpPr/>
          <p:nvPr/>
        </p:nvSpPr>
        <p:spPr>
          <a:xfrm>
            <a:off x="9322061" y="997527"/>
            <a:ext cx="403091" cy="5527964"/>
          </a:xfrm>
          <a:custGeom>
            <a:avLst/>
            <a:gdLst>
              <a:gd name="connsiteX0" fmla="*/ 55418 w 403091"/>
              <a:gd name="connsiteY0" fmla="*/ 0 h 5527964"/>
              <a:gd name="connsiteX1" fmla="*/ 13855 w 403091"/>
              <a:gd name="connsiteY1" fmla="*/ 152400 h 5527964"/>
              <a:gd name="connsiteX2" fmla="*/ 0 w 403091"/>
              <a:gd name="connsiteY2" fmla="*/ 193964 h 5527964"/>
              <a:gd name="connsiteX3" fmla="*/ 13855 w 403091"/>
              <a:gd name="connsiteY3" fmla="*/ 263237 h 5527964"/>
              <a:gd name="connsiteX4" fmla="*/ 27709 w 403091"/>
              <a:gd name="connsiteY4" fmla="*/ 304800 h 5527964"/>
              <a:gd name="connsiteX5" fmla="*/ 41564 w 403091"/>
              <a:gd name="connsiteY5" fmla="*/ 429491 h 5527964"/>
              <a:gd name="connsiteX6" fmla="*/ 27709 w 403091"/>
              <a:gd name="connsiteY6" fmla="*/ 1122218 h 5527964"/>
              <a:gd name="connsiteX7" fmla="*/ 13855 w 403091"/>
              <a:gd name="connsiteY7" fmla="*/ 1163782 h 5527964"/>
              <a:gd name="connsiteX8" fmla="*/ 27709 w 403091"/>
              <a:gd name="connsiteY8" fmla="*/ 1357746 h 5527964"/>
              <a:gd name="connsiteX9" fmla="*/ 69273 w 403091"/>
              <a:gd name="connsiteY9" fmla="*/ 1510146 h 5527964"/>
              <a:gd name="connsiteX10" fmla="*/ 96982 w 403091"/>
              <a:gd name="connsiteY10" fmla="*/ 1607127 h 5527964"/>
              <a:gd name="connsiteX11" fmla="*/ 110836 w 403091"/>
              <a:gd name="connsiteY11" fmla="*/ 1717964 h 5527964"/>
              <a:gd name="connsiteX12" fmla="*/ 124691 w 403091"/>
              <a:gd name="connsiteY12" fmla="*/ 1773382 h 5527964"/>
              <a:gd name="connsiteX13" fmla="*/ 138545 w 403091"/>
              <a:gd name="connsiteY13" fmla="*/ 3200400 h 5527964"/>
              <a:gd name="connsiteX14" fmla="*/ 152400 w 403091"/>
              <a:gd name="connsiteY14" fmla="*/ 3629891 h 5527964"/>
              <a:gd name="connsiteX15" fmla="*/ 166255 w 403091"/>
              <a:gd name="connsiteY15" fmla="*/ 3671455 h 5527964"/>
              <a:gd name="connsiteX16" fmla="*/ 180109 w 403091"/>
              <a:gd name="connsiteY16" fmla="*/ 3740727 h 5527964"/>
              <a:gd name="connsiteX17" fmla="*/ 207818 w 403091"/>
              <a:gd name="connsiteY17" fmla="*/ 3768437 h 5527964"/>
              <a:gd name="connsiteX18" fmla="*/ 235527 w 403091"/>
              <a:gd name="connsiteY18" fmla="*/ 3851564 h 5527964"/>
              <a:gd name="connsiteX19" fmla="*/ 263236 w 403091"/>
              <a:gd name="connsiteY19" fmla="*/ 3893127 h 5527964"/>
              <a:gd name="connsiteX20" fmla="*/ 277091 w 403091"/>
              <a:gd name="connsiteY20" fmla="*/ 3934691 h 5527964"/>
              <a:gd name="connsiteX21" fmla="*/ 332509 w 403091"/>
              <a:gd name="connsiteY21" fmla="*/ 4017818 h 5527964"/>
              <a:gd name="connsiteX22" fmla="*/ 374073 w 403091"/>
              <a:gd name="connsiteY22" fmla="*/ 4170218 h 5527964"/>
              <a:gd name="connsiteX23" fmla="*/ 387927 w 403091"/>
              <a:gd name="connsiteY23" fmla="*/ 4724400 h 5527964"/>
              <a:gd name="connsiteX24" fmla="*/ 401782 w 403091"/>
              <a:gd name="connsiteY24" fmla="*/ 5015346 h 5527964"/>
              <a:gd name="connsiteX25" fmla="*/ 401782 w 403091"/>
              <a:gd name="connsiteY25" fmla="*/ 5527964 h 552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03091" h="5527964">
                <a:moveTo>
                  <a:pt x="55418" y="0"/>
                </a:moveTo>
                <a:cubicBezTo>
                  <a:pt x="35836" y="97912"/>
                  <a:pt x="49010" y="46935"/>
                  <a:pt x="13855" y="152400"/>
                </a:cubicBezTo>
                <a:lnTo>
                  <a:pt x="0" y="193964"/>
                </a:lnTo>
                <a:cubicBezTo>
                  <a:pt x="4618" y="217055"/>
                  <a:pt x="8144" y="240392"/>
                  <a:pt x="13855" y="263237"/>
                </a:cubicBezTo>
                <a:cubicBezTo>
                  <a:pt x="17397" y="277405"/>
                  <a:pt x="25308" y="290395"/>
                  <a:pt x="27709" y="304800"/>
                </a:cubicBezTo>
                <a:cubicBezTo>
                  <a:pt x="34584" y="346050"/>
                  <a:pt x="36946" y="387927"/>
                  <a:pt x="41564" y="429491"/>
                </a:cubicBezTo>
                <a:cubicBezTo>
                  <a:pt x="36946" y="660400"/>
                  <a:pt x="36418" y="891427"/>
                  <a:pt x="27709" y="1122218"/>
                </a:cubicBezTo>
                <a:cubicBezTo>
                  <a:pt x="27158" y="1136812"/>
                  <a:pt x="13855" y="1149178"/>
                  <a:pt x="13855" y="1163782"/>
                </a:cubicBezTo>
                <a:cubicBezTo>
                  <a:pt x="13855" y="1228601"/>
                  <a:pt x="20923" y="1293283"/>
                  <a:pt x="27709" y="1357746"/>
                </a:cubicBezTo>
                <a:cubicBezTo>
                  <a:pt x="36422" y="1440523"/>
                  <a:pt x="47600" y="1423453"/>
                  <a:pt x="69273" y="1510146"/>
                </a:cubicBezTo>
                <a:cubicBezTo>
                  <a:pt x="86669" y="1579732"/>
                  <a:pt x="77105" y="1547500"/>
                  <a:pt x="96982" y="1607127"/>
                </a:cubicBezTo>
                <a:cubicBezTo>
                  <a:pt x="101600" y="1644073"/>
                  <a:pt x="104715" y="1681237"/>
                  <a:pt x="110836" y="1717964"/>
                </a:cubicBezTo>
                <a:cubicBezTo>
                  <a:pt x="113966" y="1736746"/>
                  <a:pt x="124335" y="1754344"/>
                  <a:pt x="124691" y="1773382"/>
                </a:cubicBezTo>
                <a:cubicBezTo>
                  <a:pt x="133581" y="2248994"/>
                  <a:pt x="131446" y="2724758"/>
                  <a:pt x="138545" y="3200400"/>
                </a:cubicBezTo>
                <a:cubicBezTo>
                  <a:pt x="140683" y="3343622"/>
                  <a:pt x="143988" y="3486900"/>
                  <a:pt x="152400" y="3629891"/>
                </a:cubicBezTo>
                <a:cubicBezTo>
                  <a:pt x="153258" y="3644470"/>
                  <a:pt x="162713" y="3657287"/>
                  <a:pt x="166255" y="3671455"/>
                </a:cubicBezTo>
                <a:cubicBezTo>
                  <a:pt x="171966" y="3694300"/>
                  <a:pt x="170833" y="3719083"/>
                  <a:pt x="180109" y="3740727"/>
                </a:cubicBezTo>
                <a:cubicBezTo>
                  <a:pt x="185254" y="3752733"/>
                  <a:pt x="198582" y="3759200"/>
                  <a:pt x="207818" y="3768437"/>
                </a:cubicBezTo>
                <a:cubicBezTo>
                  <a:pt x="217054" y="3796146"/>
                  <a:pt x="219325" y="3827262"/>
                  <a:pt x="235527" y="3851564"/>
                </a:cubicBezTo>
                <a:cubicBezTo>
                  <a:pt x="244763" y="3865418"/>
                  <a:pt x="255789" y="3878234"/>
                  <a:pt x="263236" y="3893127"/>
                </a:cubicBezTo>
                <a:cubicBezTo>
                  <a:pt x="269767" y="3906189"/>
                  <a:pt x="269999" y="3921925"/>
                  <a:pt x="277091" y="3934691"/>
                </a:cubicBezTo>
                <a:cubicBezTo>
                  <a:pt x="293264" y="3963802"/>
                  <a:pt x="321978" y="3986225"/>
                  <a:pt x="332509" y="4017818"/>
                </a:cubicBezTo>
                <a:cubicBezTo>
                  <a:pt x="367664" y="4123286"/>
                  <a:pt x="354490" y="4072305"/>
                  <a:pt x="374073" y="4170218"/>
                </a:cubicBezTo>
                <a:cubicBezTo>
                  <a:pt x="378691" y="4354945"/>
                  <a:pt x="381872" y="4539714"/>
                  <a:pt x="387927" y="4724400"/>
                </a:cubicBezTo>
                <a:cubicBezTo>
                  <a:pt x="391109" y="4821440"/>
                  <a:pt x="400108" y="4918269"/>
                  <a:pt x="401782" y="5015346"/>
                </a:cubicBezTo>
                <a:cubicBezTo>
                  <a:pt x="404728" y="5186193"/>
                  <a:pt x="401782" y="5357091"/>
                  <a:pt x="401782" y="5527964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3245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08" y="753228"/>
            <a:ext cx="7715874" cy="1080938"/>
          </a:xfrm>
        </p:spPr>
        <p:txBody>
          <a:bodyPr/>
          <a:lstStyle/>
          <a:p>
            <a:r>
              <a:rPr lang="ru-RU" dirty="0" smtClean="0"/>
              <a:t>Муса </a:t>
            </a:r>
            <a:r>
              <a:rPr lang="ru-RU" dirty="0" err="1" smtClean="0"/>
              <a:t>Джалиль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223164" y="2032594"/>
            <a:ext cx="3370263" cy="2527697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53594" y="1292127"/>
            <a:ext cx="3426677" cy="257000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677" y="416442"/>
            <a:ext cx="205714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97" b="7098"/>
          <a:stretch/>
        </p:blipFill>
        <p:spPr>
          <a:xfrm rot="335621">
            <a:off x="2396019" y="1856498"/>
            <a:ext cx="2707812" cy="36022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0621" y="3453065"/>
            <a:ext cx="2194586" cy="3404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99397">
            <a:off x="296489" y="3349078"/>
            <a:ext cx="2181519" cy="32177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0431" y="3210068"/>
            <a:ext cx="2205139" cy="347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274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731019" y="2585912"/>
            <a:ext cx="5486400" cy="39953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862" y="753228"/>
            <a:ext cx="7621320" cy="1080938"/>
          </a:xfrm>
        </p:spPr>
        <p:txBody>
          <a:bodyPr/>
          <a:lstStyle/>
          <a:p>
            <a:r>
              <a:rPr lang="ru-RU" dirty="0" smtClean="0"/>
              <a:t>Муса </a:t>
            </a:r>
            <a:r>
              <a:rPr lang="ru-RU" dirty="0" err="1" smtClean="0"/>
              <a:t>Джалиль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00" y="181707"/>
            <a:ext cx="205714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599686" y="550691"/>
            <a:ext cx="5214101" cy="54929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-8287483" y="4054596"/>
            <a:ext cx="6060098" cy="3407141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7197463" y="878305"/>
            <a:ext cx="3871590" cy="505326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182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753228"/>
            <a:ext cx="7779582" cy="1080938"/>
          </a:xfrm>
        </p:spPr>
        <p:txBody>
          <a:bodyPr/>
          <a:lstStyle/>
          <a:p>
            <a:r>
              <a:rPr lang="ru-RU" dirty="0" smtClean="0"/>
              <a:t>Николай Столбов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001617" y="2097069"/>
            <a:ext cx="2400871" cy="372874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43693" y="191104"/>
            <a:ext cx="2016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6167" y="2772209"/>
            <a:ext cx="2582584" cy="349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1178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737360" y="2147687"/>
            <a:ext cx="5966460" cy="42976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753228"/>
            <a:ext cx="7779582" cy="1080938"/>
          </a:xfrm>
        </p:spPr>
        <p:txBody>
          <a:bodyPr/>
          <a:lstStyle/>
          <a:p>
            <a:r>
              <a:rPr lang="ru-RU" dirty="0" smtClean="0"/>
              <a:t>Николай Столбов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43693" y="191104"/>
            <a:ext cx="2016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8183880" y="1234632"/>
            <a:ext cx="3543300" cy="521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148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400" y="753228"/>
            <a:ext cx="6369882" cy="1080938"/>
          </a:xfrm>
        </p:spPr>
        <p:txBody>
          <a:bodyPr/>
          <a:lstStyle/>
          <a:p>
            <a:r>
              <a:rPr lang="ru-RU" dirty="0" smtClean="0"/>
              <a:t>Михаил </a:t>
            </a:r>
            <a:r>
              <a:rPr lang="ru-RU" dirty="0" err="1" smtClean="0"/>
              <a:t>Девятаев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2003890" y="3080502"/>
            <a:ext cx="4196962" cy="256594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373" y="273590"/>
            <a:ext cx="2100936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AutoShape 2" descr="https://cdn1.ozone.ru/multimedia/wc1200/1005706326.jpg"/>
          <p:cNvSpPr>
            <a:spLocks noChangeAspect="1" noChangeArrowheads="1"/>
          </p:cNvSpPr>
          <p:nvPr/>
        </p:nvSpPr>
        <p:spPr bwMode="auto">
          <a:xfrm>
            <a:off x="155574" y="-144463"/>
            <a:ext cx="2993485" cy="299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 rot="611741">
            <a:off x="6825376" y="1608197"/>
            <a:ext cx="2847865" cy="447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3268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059" y="753228"/>
            <a:ext cx="7145123" cy="1080938"/>
          </a:xfrm>
        </p:spPr>
        <p:txBody>
          <a:bodyPr/>
          <a:lstStyle/>
          <a:p>
            <a:r>
              <a:rPr lang="ru-RU" dirty="0" smtClean="0"/>
              <a:t>Михаил </a:t>
            </a:r>
            <a:r>
              <a:rPr lang="ru-RU" dirty="0" err="1" smtClean="0"/>
              <a:t>Девятаев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>
          <a:xfrm>
            <a:off x="355376" y="3620005"/>
            <a:ext cx="4697412" cy="24426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376" y="178059"/>
            <a:ext cx="210094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AutoShape 2" descr="https://cdn1.ozone.ru/multimedia/wc1200/1005706326.jpg"/>
          <p:cNvSpPr>
            <a:spLocks noChangeAspect="1" noChangeArrowheads="1"/>
          </p:cNvSpPr>
          <p:nvPr/>
        </p:nvSpPr>
        <p:spPr bwMode="auto">
          <a:xfrm>
            <a:off x="155574" y="-144463"/>
            <a:ext cx="2993485" cy="299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email"/>
          <a:srcRect r="-2383"/>
          <a:stretch/>
        </p:blipFill>
        <p:spPr>
          <a:xfrm>
            <a:off x="5398477" y="2209803"/>
            <a:ext cx="6590525" cy="385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7328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89" y="753228"/>
            <a:ext cx="7650994" cy="1080938"/>
          </a:xfrm>
        </p:spPr>
        <p:txBody>
          <a:bodyPr/>
          <a:lstStyle/>
          <a:p>
            <a:r>
              <a:rPr lang="ru-RU" dirty="0" smtClean="0"/>
              <a:t>Петр Гаврилов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1422" y="2336800"/>
            <a:ext cx="2536643" cy="359886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6785" y="2071688"/>
            <a:ext cx="1701423" cy="267414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65618">
            <a:off x="4943475" y="3243263"/>
            <a:ext cx="2171700" cy="3457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086850" y="3078162"/>
            <a:ext cx="2334328" cy="3469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18404" y="394166"/>
            <a:ext cx="2196417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50965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1225944" y="2532849"/>
            <a:ext cx="7196647" cy="391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89" y="753228"/>
            <a:ext cx="7650994" cy="1080938"/>
          </a:xfrm>
        </p:spPr>
        <p:txBody>
          <a:bodyPr/>
          <a:lstStyle/>
          <a:p>
            <a:r>
              <a:rPr lang="ru-RU" dirty="0" smtClean="0"/>
              <a:t>Петр Гаврилов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18404" y="394166"/>
            <a:ext cx="2196417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8781906" y="961292"/>
            <a:ext cx="3024554" cy="5486400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0621108" y="1594338"/>
            <a:ext cx="0" cy="354037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0294183" y="5134708"/>
            <a:ext cx="326925" cy="75027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602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7488" y="753228"/>
            <a:ext cx="7536694" cy="1080938"/>
          </a:xfrm>
        </p:spPr>
        <p:txBody>
          <a:bodyPr/>
          <a:lstStyle/>
          <a:p>
            <a:r>
              <a:rPr lang="ru-RU" dirty="0" err="1" smtClean="0"/>
              <a:t>Юлиус</a:t>
            </a:r>
            <a:r>
              <a:rPr lang="ru-RU" dirty="0" smtClean="0"/>
              <a:t> Фучик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5224806">
            <a:off x="6528489" y="1862126"/>
            <a:ext cx="4012628" cy="26838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8648700" y="2800352"/>
            <a:ext cx="3829047" cy="2686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234688">
            <a:off x="5913527" y="2821491"/>
            <a:ext cx="2360569" cy="37531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47716">
            <a:off x="2241855" y="3044627"/>
            <a:ext cx="2307224" cy="36146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008" y="3301477"/>
            <a:ext cx="2138363" cy="31009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980" y="280691"/>
            <a:ext cx="214304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3159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074" y="753228"/>
            <a:ext cx="6265107" cy="1080938"/>
          </a:xfrm>
        </p:spPr>
        <p:txBody>
          <a:bodyPr/>
          <a:lstStyle/>
          <a:p>
            <a:r>
              <a:rPr lang="ru-RU" dirty="0" smtClean="0"/>
              <a:t>Молодогвардейцы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Олег Кошевой</a:t>
            </a:r>
          </a:p>
          <a:p>
            <a:r>
              <a:rPr lang="ru-RU" dirty="0" smtClean="0"/>
              <a:t>Любовь Шевцова</a:t>
            </a:r>
          </a:p>
          <a:p>
            <a:r>
              <a:rPr lang="ru-RU" dirty="0" smtClean="0"/>
              <a:t>Ульяна Громова</a:t>
            </a:r>
          </a:p>
          <a:p>
            <a:r>
              <a:rPr lang="ru-RU" dirty="0" smtClean="0"/>
              <a:t>Сергей Тюленин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5853" y="1756089"/>
            <a:ext cx="3141847" cy="450444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5821" y="4460531"/>
            <a:ext cx="1400776" cy="18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566" y="4460531"/>
            <a:ext cx="1286634" cy="18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5714" y="4398521"/>
            <a:ext cx="1329391" cy="18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6782" y="4460531"/>
            <a:ext cx="1326456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952972" y="1792006"/>
            <a:ext cx="1806286" cy="2800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9751" y="331911"/>
            <a:ext cx="3462728" cy="2023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5636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2988622" y="2111458"/>
            <a:ext cx="8640670" cy="2679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074" y="753228"/>
            <a:ext cx="6265107" cy="1080938"/>
          </a:xfrm>
        </p:spPr>
        <p:txBody>
          <a:bodyPr/>
          <a:lstStyle/>
          <a:p>
            <a:r>
              <a:rPr lang="ru-RU" dirty="0" smtClean="0"/>
              <a:t>Молодогвардейцы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9751" y="331911"/>
            <a:ext cx="3462728" cy="2023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09599" y="5068175"/>
            <a:ext cx="11207262" cy="15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3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642" y="753228"/>
            <a:ext cx="7596539" cy="1080938"/>
          </a:xfrm>
        </p:spPr>
        <p:txBody>
          <a:bodyPr/>
          <a:lstStyle/>
          <a:p>
            <a:r>
              <a:rPr lang="ru-RU" dirty="0"/>
              <a:t>Олег </a:t>
            </a:r>
            <a:r>
              <a:rPr lang="ru-RU" dirty="0" smtClean="0"/>
              <a:t>Кошевой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3939">
            <a:off x="6807249" y="1728875"/>
            <a:ext cx="3141847" cy="450444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423" y="285520"/>
            <a:ext cx="2058624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103077">
            <a:off x="3228615" y="2302921"/>
            <a:ext cx="2164920" cy="335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916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642" y="753228"/>
            <a:ext cx="7596539" cy="1080938"/>
          </a:xfrm>
        </p:spPr>
        <p:txBody>
          <a:bodyPr/>
          <a:lstStyle/>
          <a:p>
            <a:r>
              <a:rPr lang="ru-RU" dirty="0"/>
              <a:t>Олег </a:t>
            </a:r>
            <a:r>
              <a:rPr lang="ru-RU" dirty="0" smtClean="0"/>
              <a:t>Кошевой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423" y="285520"/>
            <a:ext cx="2058624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462423" y="3706603"/>
            <a:ext cx="8072309" cy="2881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7268307" y="2176987"/>
            <a:ext cx="4525110" cy="305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01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7488" y="753228"/>
            <a:ext cx="7536693" cy="1080938"/>
          </a:xfrm>
        </p:spPr>
        <p:txBody>
          <a:bodyPr/>
          <a:lstStyle/>
          <a:p>
            <a:r>
              <a:rPr lang="ru-RU" dirty="0"/>
              <a:t>Любовь Шевцова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99" y="352006"/>
            <a:ext cx="2122326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44799" y="4712677"/>
            <a:ext cx="8159261" cy="16881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775939" y="1613273"/>
            <a:ext cx="4947138" cy="323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32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720" y="753228"/>
            <a:ext cx="7550461" cy="1080938"/>
          </a:xfrm>
        </p:spPr>
        <p:txBody>
          <a:bodyPr/>
          <a:lstStyle/>
          <a:p>
            <a:r>
              <a:rPr lang="ru-RU" dirty="0"/>
              <a:t>Ульяна Громова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869" y="312181"/>
            <a:ext cx="2241256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81256" y="3902060"/>
            <a:ext cx="9612925" cy="2315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307934" y="1752181"/>
            <a:ext cx="5228492" cy="28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63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487297" y="1722300"/>
            <a:ext cx="8088923" cy="42437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519484" y="2654780"/>
            <a:ext cx="5935627" cy="37694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4614" y="753228"/>
            <a:ext cx="7679568" cy="1080938"/>
          </a:xfrm>
        </p:spPr>
        <p:txBody>
          <a:bodyPr/>
          <a:lstStyle/>
          <a:p>
            <a:r>
              <a:rPr lang="ru-RU" dirty="0"/>
              <a:t>Сергей Тюленин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575" y="279698"/>
            <a:ext cx="212703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92575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6025" y="753228"/>
            <a:ext cx="7808157" cy="1080938"/>
          </a:xfrm>
        </p:spPr>
        <p:txBody>
          <a:bodyPr/>
          <a:lstStyle/>
          <a:p>
            <a:r>
              <a:rPr lang="ru-RU" dirty="0" smtClean="0"/>
              <a:t>Зоя Космодемьянская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185" y="317500"/>
            <a:ext cx="1934802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5225" y="2713413"/>
            <a:ext cx="2691606" cy="395738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8722" y="2474118"/>
            <a:ext cx="2611853" cy="3390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741482" y="1759742"/>
            <a:ext cx="2552700" cy="4105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7258" y="3363493"/>
            <a:ext cx="1849477" cy="312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8345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6025" y="753228"/>
            <a:ext cx="7808157" cy="1080938"/>
          </a:xfrm>
        </p:spPr>
        <p:txBody>
          <a:bodyPr/>
          <a:lstStyle/>
          <a:p>
            <a:r>
              <a:rPr lang="ru-RU" dirty="0" smtClean="0"/>
              <a:t>Зоя Космодемьянская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185" y="317500"/>
            <a:ext cx="1934802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8792308" y="317500"/>
            <a:ext cx="2884558" cy="60956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2709356" y="2225923"/>
            <a:ext cx="5579545" cy="418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3746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38" y="753228"/>
            <a:ext cx="7936744" cy="1080938"/>
          </a:xfrm>
        </p:spPr>
        <p:txBody>
          <a:bodyPr/>
          <a:lstStyle/>
          <a:p>
            <a:r>
              <a:rPr lang="ru-RU" dirty="0" smtClean="0"/>
              <a:t>Лиза Чайкина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44367">
            <a:off x="4371048" y="1977440"/>
            <a:ext cx="2512374" cy="391031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332" y="374547"/>
            <a:ext cx="1826882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9162" y="2385570"/>
            <a:ext cx="2722955" cy="35901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66775">
            <a:off x="2085495" y="3305142"/>
            <a:ext cx="2349662" cy="31328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3470" y="1270581"/>
            <a:ext cx="1972268" cy="25894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31206">
            <a:off x="9202043" y="3629016"/>
            <a:ext cx="2059338" cy="270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284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1763" y="753228"/>
            <a:ext cx="7622419" cy="1080938"/>
          </a:xfrm>
        </p:spPr>
        <p:txBody>
          <a:bodyPr/>
          <a:lstStyle/>
          <a:p>
            <a:r>
              <a:rPr lang="ru-RU" dirty="0" err="1" smtClean="0"/>
              <a:t>Юлиус</a:t>
            </a:r>
            <a:r>
              <a:rPr lang="ru-RU" dirty="0" smtClean="0"/>
              <a:t> Фучик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/>
          <a:stretch/>
        </p:blipFill>
        <p:spPr>
          <a:xfrm>
            <a:off x="7642795" y="494675"/>
            <a:ext cx="3971285" cy="6106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980" y="280691"/>
            <a:ext cx="214304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286979" y="3552669"/>
            <a:ext cx="7017879" cy="3048392"/>
          </a:xfrm>
          <a:prstGeom prst="rect">
            <a:avLst/>
          </a:prstGeom>
        </p:spPr>
      </p:pic>
      <p:sp>
        <p:nvSpPr>
          <p:cNvPr id="17" name="Полилиния 16"/>
          <p:cNvSpPr/>
          <p:nvPr/>
        </p:nvSpPr>
        <p:spPr>
          <a:xfrm>
            <a:off x="9608694" y="794479"/>
            <a:ext cx="974361" cy="989351"/>
          </a:xfrm>
          <a:custGeom>
            <a:avLst/>
            <a:gdLst>
              <a:gd name="connsiteX0" fmla="*/ 0 w 974361"/>
              <a:gd name="connsiteY0" fmla="*/ 0 h 989351"/>
              <a:gd name="connsiteX1" fmla="*/ 509666 w 974361"/>
              <a:gd name="connsiteY1" fmla="*/ 59960 h 989351"/>
              <a:gd name="connsiteX2" fmla="*/ 599607 w 974361"/>
              <a:gd name="connsiteY2" fmla="*/ 89941 h 989351"/>
              <a:gd name="connsiteX3" fmla="*/ 644577 w 974361"/>
              <a:gd name="connsiteY3" fmla="*/ 104931 h 989351"/>
              <a:gd name="connsiteX4" fmla="*/ 719528 w 974361"/>
              <a:gd name="connsiteY4" fmla="*/ 179882 h 989351"/>
              <a:gd name="connsiteX5" fmla="*/ 734518 w 974361"/>
              <a:gd name="connsiteY5" fmla="*/ 224852 h 989351"/>
              <a:gd name="connsiteX6" fmla="*/ 794479 w 974361"/>
              <a:gd name="connsiteY6" fmla="*/ 284813 h 989351"/>
              <a:gd name="connsiteX7" fmla="*/ 854440 w 974361"/>
              <a:gd name="connsiteY7" fmla="*/ 359764 h 989351"/>
              <a:gd name="connsiteX8" fmla="*/ 869430 w 974361"/>
              <a:gd name="connsiteY8" fmla="*/ 404734 h 989351"/>
              <a:gd name="connsiteX9" fmla="*/ 914400 w 974361"/>
              <a:gd name="connsiteY9" fmla="*/ 494675 h 989351"/>
              <a:gd name="connsiteX10" fmla="*/ 929390 w 974361"/>
              <a:gd name="connsiteY10" fmla="*/ 614596 h 989351"/>
              <a:gd name="connsiteX11" fmla="*/ 959371 w 974361"/>
              <a:gd name="connsiteY11" fmla="*/ 704537 h 989351"/>
              <a:gd name="connsiteX12" fmla="*/ 974361 w 974361"/>
              <a:gd name="connsiteY12" fmla="*/ 749508 h 989351"/>
              <a:gd name="connsiteX13" fmla="*/ 974361 w 974361"/>
              <a:gd name="connsiteY13" fmla="*/ 989351 h 98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4361" h="989351">
                <a:moveTo>
                  <a:pt x="0" y="0"/>
                </a:moveTo>
                <a:cubicBezTo>
                  <a:pt x="208566" y="125138"/>
                  <a:pt x="-375" y="16242"/>
                  <a:pt x="509666" y="59960"/>
                </a:cubicBezTo>
                <a:cubicBezTo>
                  <a:pt x="541153" y="62659"/>
                  <a:pt x="569627" y="79947"/>
                  <a:pt x="599607" y="89941"/>
                </a:cubicBezTo>
                <a:lnTo>
                  <a:pt x="644577" y="104931"/>
                </a:lnTo>
                <a:cubicBezTo>
                  <a:pt x="669561" y="129915"/>
                  <a:pt x="708355" y="146363"/>
                  <a:pt x="719528" y="179882"/>
                </a:cubicBezTo>
                <a:cubicBezTo>
                  <a:pt x="724525" y="194872"/>
                  <a:pt x="725334" y="211994"/>
                  <a:pt x="734518" y="224852"/>
                </a:cubicBezTo>
                <a:cubicBezTo>
                  <a:pt x="750947" y="247853"/>
                  <a:pt x="778800" y="261294"/>
                  <a:pt x="794479" y="284813"/>
                </a:cubicBezTo>
                <a:cubicBezTo>
                  <a:pt x="832299" y="341543"/>
                  <a:pt x="811720" y="317044"/>
                  <a:pt x="854440" y="359764"/>
                </a:cubicBezTo>
                <a:cubicBezTo>
                  <a:pt x="859437" y="374754"/>
                  <a:pt x="862364" y="390601"/>
                  <a:pt x="869430" y="404734"/>
                </a:cubicBezTo>
                <a:cubicBezTo>
                  <a:pt x="927547" y="520969"/>
                  <a:pt x="876722" y="381642"/>
                  <a:pt x="914400" y="494675"/>
                </a:cubicBezTo>
                <a:cubicBezTo>
                  <a:pt x="919397" y="534649"/>
                  <a:pt x="920949" y="575206"/>
                  <a:pt x="929390" y="614596"/>
                </a:cubicBezTo>
                <a:cubicBezTo>
                  <a:pt x="936012" y="645497"/>
                  <a:pt x="949377" y="674557"/>
                  <a:pt x="959371" y="704537"/>
                </a:cubicBezTo>
                <a:cubicBezTo>
                  <a:pt x="964368" y="719527"/>
                  <a:pt x="974361" y="733707"/>
                  <a:pt x="974361" y="749508"/>
                </a:cubicBezTo>
                <a:lnTo>
                  <a:pt x="974361" y="989351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9158989" y="2938072"/>
            <a:ext cx="1451590" cy="3267856"/>
          </a:xfrm>
          <a:custGeom>
            <a:avLst/>
            <a:gdLst>
              <a:gd name="connsiteX0" fmla="*/ 0 w 1451590"/>
              <a:gd name="connsiteY0" fmla="*/ 3267856 h 3267856"/>
              <a:gd name="connsiteX1" fmla="*/ 239843 w 1451590"/>
              <a:gd name="connsiteY1" fmla="*/ 3072984 h 3267856"/>
              <a:gd name="connsiteX2" fmla="*/ 299804 w 1451590"/>
              <a:gd name="connsiteY2" fmla="*/ 3013023 h 3267856"/>
              <a:gd name="connsiteX3" fmla="*/ 434715 w 1451590"/>
              <a:gd name="connsiteY3" fmla="*/ 2938072 h 3267856"/>
              <a:gd name="connsiteX4" fmla="*/ 509666 w 1451590"/>
              <a:gd name="connsiteY4" fmla="*/ 2863121 h 3267856"/>
              <a:gd name="connsiteX5" fmla="*/ 554636 w 1451590"/>
              <a:gd name="connsiteY5" fmla="*/ 2833141 h 3267856"/>
              <a:gd name="connsiteX6" fmla="*/ 659568 w 1451590"/>
              <a:gd name="connsiteY6" fmla="*/ 2758190 h 3267856"/>
              <a:gd name="connsiteX7" fmla="*/ 749509 w 1451590"/>
              <a:gd name="connsiteY7" fmla="*/ 2698230 h 3267856"/>
              <a:gd name="connsiteX8" fmla="*/ 794479 w 1451590"/>
              <a:gd name="connsiteY8" fmla="*/ 2668249 h 3267856"/>
              <a:gd name="connsiteX9" fmla="*/ 914400 w 1451590"/>
              <a:gd name="connsiteY9" fmla="*/ 2578308 h 3267856"/>
              <a:gd name="connsiteX10" fmla="*/ 1004341 w 1451590"/>
              <a:gd name="connsiteY10" fmla="*/ 2458387 h 3267856"/>
              <a:gd name="connsiteX11" fmla="*/ 1034322 w 1451590"/>
              <a:gd name="connsiteY11" fmla="*/ 2413417 h 3267856"/>
              <a:gd name="connsiteX12" fmla="*/ 1079292 w 1451590"/>
              <a:gd name="connsiteY12" fmla="*/ 2323476 h 3267856"/>
              <a:gd name="connsiteX13" fmla="*/ 1109273 w 1451590"/>
              <a:gd name="connsiteY13" fmla="*/ 2293495 h 3267856"/>
              <a:gd name="connsiteX14" fmla="*/ 1139253 w 1451590"/>
              <a:gd name="connsiteY14" fmla="*/ 2248525 h 3267856"/>
              <a:gd name="connsiteX15" fmla="*/ 1214204 w 1451590"/>
              <a:gd name="connsiteY15" fmla="*/ 2188564 h 3267856"/>
              <a:gd name="connsiteX16" fmla="*/ 1274164 w 1451590"/>
              <a:gd name="connsiteY16" fmla="*/ 2113613 h 3267856"/>
              <a:gd name="connsiteX17" fmla="*/ 1319135 w 1451590"/>
              <a:gd name="connsiteY17" fmla="*/ 2083633 h 3267856"/>
              <a:gd name="connsiteX18" fmla="*/ 1334125 w 1451590"/>
              <a:gd name="connsiteY18" fmla="*/ 2038662 h 3267856"/>
              <a:gd name="connsiteX19" fmla="*/ 1364105 w 1451590"/>
              <a:gd name="connsiteY19" fmla="*/ 1993692 h 3267856"/>
              <a:gd name="connsiteX20" fmla="*/ 1379095 w 1451590"/>
              <a:gd name="connsiteY20" fmla="*/ 1903751 h 3267856"/>
              <a:gd name="connsiteX21" fmla="*/ 1409076 w 1451590"/>
              <a:gd name="connsiteY21" fmla="*/ 1723869 h 3267856"/>
              <a:gd name="connsiteX22" fmla="*/ 1424066 w 1451590"/>
              <a:gd name="connsiteY22" fmla="*/ 1678898 h 3267856"/>
              <a:gd name="connsiteX23" fmla="*/ 1424066 w 1451590"/>
              <a:gd name="connsiteY23" fmla="*/ 254833 h 3267856"/>
              <a:gd name="connsiteX24" fmla="*/ 1394086 w 1451590"/>
              <a:gd name="connsiteY24" fmla="*/ 209862 h 3267856"/>
              <a:gd name="connsiteX25" fmla="*/ 1394086 w 1451590"/>
              <a:gd name="connsiteY25" fmla="*/ 0 h 3267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51590" h="3267856">
                <a:moveTo>
                  <a:pt x="0" y="3267856"/>
                </a:moveTo>
                <a:cubicBezTo>
                  <a:pt x="147122" y="3209008"/>
                  <a:pt x="55926" y="3256902"/>
                  <a:pt x="239843" y="3072984"/>
                </a:cubicBezTo>
                <a:lnTo>
                  <a:pt x="299804" y="3013023"/>
                </a:lnTo>
                <a:cubicBezTo>
                  <a:pt x="356354" y="2994173"/>
                  <a:pt x="383170" y="2989617"/>
                  <a:pt x="434715" y="2938072"/>
                </a:cubicBezTo>
                <a:cubicBezTo>
                  <a:pt x="459699" y="2913088"/>
                  <a:pt x="480268" y="2882720"/>
                  <a:pt x="509666" y="2863121"/>
                </a:cubicBezTo>
                <a:cubicBezTo>
                  <a:pt x="524656" y="2853128"/>
                  <a:pt x="540957" y="2844865"/>
                  <a:pt x="554636" y="2833141"/>
                </a:cubicBezTo>
                <a:cubicBezTo>
                  <a:pt x="645170" y="2755540"/>
                  <a:pt x="576937" y="2785733"/>
                  <a:pt x="659568" y="2758190"/>
                </a:cubicBezTo>
                <a:lnTo>
                  <a:pt x="749509" y="2698230"/>
                </a:lnTo>
                <a:cubicBezTo>
                  <a:pt x="764499" y="2688237"/>
                  <a:pt x="781740" y="2680988"/>
                  <a:pt x="794479" y="2668249"/>
                </a:cubicBezTo>
                <a:cubicBezTo>
                  <a:pt x="880603" y="2582125"/>
                  <a:pt x="835911" y="2604471"/>
                  <a:pt x="914400" y="2578308"/>
                </a:cubicBezTo>
                <a:cubicBezTo>
                  <a:pt x="969861" y="2522849"/>
                  <a:pt x="936538" y="2560090"/>
                  <a:pt x="1004341" y="2458387"/>
                </a:cubicBezTo>
                <a:lnTo>
                  <a:pt x="1034322" y="2413417"/>
                </a:lnTo>
                <a:cubicBezTo>
                  <a:pt x="1050154" y="2365919"/>
                  <a:pt x="1046082" y="2364988"/>
                  <a:pt x="1079292" y="2323476"/>
                </a:cubicBezTo>
                <a:cubicBezTo>
                  <a:pt x="1088121" y="2312440"/>
                  <a:pt x="1100444" y="2304531"/>
                  <a:pt x="1109273" y="2293495"/>
                </a:cubicBezTo>
                <a:cubicBezTo>
                  <a:pt x="1120527" y="2279427"/>
                  <a:pt x="1127999" y="2262593"/>
                  <a:pt x="1139253" y="2248525"/>
                </a:cubicBezTo>
                <a:cubicBezTo>
                  <a:pt x="1163666" y="2218008"/>
                  <a:pt x="1180809" y="2210827"/>
                  <a:pt x="1214204" y="2188564"/>
                </a:cubicBezTo>
                <a:cubicBezTo>
                  <a:pt x="1236462" y="2155176"/>
                  <a:pt x="1243652" y="2138022"/>
                  <a:pt x="1274164" y="2113613"/>
                </a:cubicBezTo>
                <a:cubicBezTo>
                  <a:pt x="1288232" y="2102358"/>
                  <a:pt x="1304145" y="2093626"/>
                  <a:pt x="1319135" y="2083633"/>
                </a:cubicBezTo>
                <a:cubicBezTo>
                  <a:pt x="1324132" y="2068643"/>
                  <a:pt x="1327059" y="2052795"/>
                  <a:pt x="1334125" y="2038662"/>
                </a:cubicBezTo>
                <a:cubicBezTo>
                  <a:pt x="1342182" y="2022548"/>
                  <a:pt x="1358408" y="2010783"/>
                  <a:pt x="1364105" y="1993692"/>
                </a:cubicBezTo>
                <a:cubicBezTo>
                  <a:pt x="1373716" y="1964858"/>
                  <a:pt x="1374473" y="1933791"/>
                  <a:pt x="1379095" y="1903751"/>
                </a:cubicBezTo>
                <a:cubicBezTo>
                  <a:pt x="1389247" y="1837763"/>
                  <a:pt x="1393245" y="1787195"/>
                  <a:pt x="1409076" y="1723869"/>
                </a:cubicBezTo>
                <a:cubicBezTo>
                  <a:pt x="1412908" y="1708540"/>
                  <a:pt x="1419069" y="1693888"/>
                  <a:pt x="1424066" y="1678898"/>
                </a:cubicBezTo>
                <a:cubicBezTo>
                  <a:pt x="1461977" y="1110231"/>
                  <a:pt x="1459533" y="1236088"/>
                  <a:pt x="1424066" y="254833"/>
                </a:cubicBezTo>
                <a:cubicBezTo>
                  <a:pt x="1423415" y="236829"/>
                  <a:pt x="1396191" y="227755"/>
                  <a:pt x="1394086" y="209862"/>
                </a:cubicBezTo>
                <a:cubicBezTo>
                  <a:pt x="1385913" y="140387"/>
                  <a:pt x="1394086" y="69954"/>
                  <a:pt x="1394086" y="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8094688" y="5951095"/>
            <a:ext cx="179882" cy="104931"/>
          </a:xfrm>
          <a:custGeom>
            <a:avLst/>
            <a:gdLst>
              <a:gd name="connsiteX0" fmla="*/ 0 w 179882"/>
              <a:gd name="connsiteY0" fmla="*/ 0 h 104931"/>
              <a:gd name="connsiteX1" fmla="*/ 74951 w 179882"/>
              <a:gd name="connsiteY1" fmla="*/ 14990 h 104931"/>
              <a:gd name="connsiteX2" fmla="*/ 104931 w 179882"/>
              <a:gd name="connsiteY2" fmla="*/ 59961 h 104931"/>
              <a:gd name="connsiteX3" fmla="*/ 179882 w 179882"/>
              <a:gd name="connsiteY3" fmla="*/ 104931 h 104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82" h="104931">
                <a:moveTo>
                  <a:pt x="0" y="0"/>
                </a:moveTo>
                <a:cubicBezTo>
                  <a:pt x="24984" y="4997"/>
                  <a:pt x="52830" y="2349"/>
                  <a:pt x="74951" y="14990"/>
                </a:cubicBezTo>
                <a:cubicBezTo>
                  <a:pt x="90593" y="23928"/>
                  <a:pt x="92192" y="47222"/>
                  <a:pt x="104931" y="59961"/>
                </a:cubicBezTo>
                <a:cubicBezTo>
                  <a:pt x="123021" y="78051"/>
                  <a:pt x="156224" y="93102"/>
                  <a:pt x="179882" y="104931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403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38" y="753228"/>
            <a:ext cx="7936744" cy="1080938"/>
          </a:xfrm>
        </p:spPr>
        <p:txBody>
          <a:bodyPr/>
          <a:lstStyle/>
          <a:p>
            <a:r>
              <a:rPr lang="ru-RU" dirty="0" smtClean="0"/>
              <a:t>Лиза Чайкина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332" y="374547"/>
            <a:ext cx="1826882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8068734" y="1594338"/>
            <a:ext cx="2930769" cy="47361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2860431" y="2386142"/>
            <a:ext cx="4009294" cy="394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4204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3220" y="753228"/>
            <a:ext cx="7390961" cy="1080938"/>
          </a:xfrm>
        </p:spPr>
        <p:txBody>
          <a:bodyPr/>
          <a:lstStyle/>
          <a:p>
            <a:r>
              <a:rPr lang="ru-RU" dirty="0" smtClean="0"/>
              <a:t>Володя Дубинин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4765">
            <a:off x="1738523" y="3247367"/>
            <a:ext cx="2163967" cy="291864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271" y="394166"/>
            <a:ext cx="2360989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20676">
            <a:off x="8065170" y="1737883"/>
            <a:ext cx="2730760" cy="41757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822492" y="2407612"/>
            <a:ext cx="2343150" cy="331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8659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3220" y="753228"/>
            <a:ext cx="7390962" cy="1080938"/>
          </a:xfrm>
        </p:spPr>
        <p:txBody>
          <a:bodyPr/>
          <a:lstStyle/>
          <a:p>
            <a:r>
              <a:rPr lang="ru-RU" dirty="0" smtClean="0"/>
              <a:t>Володя Дубинин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333" y="394166"/>
            <a:ext cx="2360989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502661" y="2455044"/>
            <a:ext cx="4411980" cy="38314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8693981" y="1074420"/>
            <a:ext cx="2651761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4901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4067" y="2704046"/>
            <a:ext cx="1790254" cy="27301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0" y="753228"/>
            <a:ext cx="7722432" cy="1080938"/>
          </a:xfrm>
        </p:spPr>
        <p:txBody>
          <a:bodyPr/>
          <a:lstStyle/>
          <a:p>
            <a:r>
              <a:rPr lang="ru-RU" dirty="0" smtClean="0"/>
              <a:t>Валентин Котик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16" r="10614" b="5580"/>
          <a:stretch/>
        </p:blipFill>
        <p:spPr>
          <a:xfrm>
            <a:off x="437502" y="306000"/>
            <a:ext cx="2028934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9486" y="1684479"/>
            <a:ext cx="2294520" cy="3003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780"/>
          <a:stretch/>
        </p:blipFill>
        <p:spPr>
          <a:xfrm>
            <a:off x="8123166" y="753228"/>
            <a:ext cx="2836028" cy="30855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001758" y="3187336"/>
            <a:ext cx="2455752" cy="34094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217" y="3339228"/>
            <a:ext cx="2200168" cy="32575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8920" y="3093785"/>
            <a:ext cx="2307682" cy="311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394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0" y="753228"/>
            <a:ext cx="7722432" cy="1080938"/>
          </a:xfrm>
        </p:spPr>
        <p:txBody>
          <a:bodyPr/>
          <a:lstStyle/>
          <a:p>
            <a:r>
              <a:rPr lang="ru-RU" dirty="0" smtClean="0"/>
              <a:t>Валентин Котик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16" r="10614" b="5580"/>
          <a:stretch/>
        </p:blipFill>
        <p:spPr>
          <a:xfrm>
            <a:off x="437502" y="306000"/>
            <a:ext cx="2028934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437502" y="3810254"/>
            <a:ext cx="6057900" cy="251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995159" y="1746000"/>
            <a:ext cx="4766669" cy="376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5669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использованной литературы: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47720" y="2489273"/>
            <a:ext cx="4698358" cy="359931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https://www.kazan.kp.ru/daily/26526.7/3543299/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https://ieml.ru/maps/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https://prokazan.ru/news/view/125388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https://inde.io/article/10940-imeni-rozy-pochemu-v-kazani-v-chest-zhenschin-nazvano-vsego-18-ulits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9673" y="2489273"/>
            <a:ext cx="4700058" cy="3599316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Амиров</a:t>
            </a:r>
            <a:r>
              <a:rPr lang="ru-RU" dirty="0"/>
              <a:t> </a:t>
            </a:r>
            <a:r>
              <a:rPr lang="ru-RU" dirty="0" smtClean="0"/>
              <a:t>К., </a:t>
            </a:r>
            <a:r>
              <a:rPr lang="ru-RU" dirty="0" err="1"/>
              <a:t>Ахметзянова</a:t>
            </a:r>
            <a:r>
              <a:rPr lang="ru-RU" dirty="0"/>
              <a:t> </a:t>
            </a:r>
            <a:r>
              <a:rPr lang="ru-RU" dirty="0" smtClean="0"/>
              <a:t>Р., </a:t>
            </a:r>
            <a:r>
              <a:rPr lang="ru-RU" dirty="0"/>
              <a:t>Вениаминов </a:t>
            </a:r>
            <a:r>
              <a:rPr lang="ru-RU" dirty="0" smtClean="0"/>
              <a:t>Р. </a:t>
            </a:r>
            <a:r>
              <a:rPr lang="ru-RU" dirty="0"/>
              <a:t>«Казанских улиц имена</a:t>
            </a:r>
            <a:r>
              <a:rPr lang="ru-RU" dirty="0" smtClean="0"/>
              <a:t>»-Казань, ЦИТ, 2008</a:t>
            </a:r>
          </a:p>
          <a:p>
            <a:r>
              <a:rPr lang="ru-RU" dirty="0" smtClean="0"/>
              <a:t>Белокопытов </a:t>
            </a:r>
            <a:r>
              <a:rPr lang="ru-RU" dirty="0" err="1" smtClean="0"/>
              <a:t>В.,Шевченко</a:t>
            </a:r>
            <a:r>
              <a:rPr lang="ru-RU" dirty="0" smtClean="0"/>
              <a:t> Н. «Их именами названы улицы Казани» – Казань, ТКИ, 1972</a:t>
            </a:r>
          </a:p>
          <a:p>
            <a:r>
              <a:rPr lang="ru-RU" dirty="0" smtClean="0"/>
              <a:t>«</a:t>
            </a:r>
            <a:r>
              <a:rPr lang="ru-RU" dirty="0"/>
              <a:t>Казань: где эта улица, где этот дом?» сост. </a:t>
            </a:r>
            <a:r>
              <a:rPr lang="ru-RU" dirty="0" err="1" smtClean="0"/>
              <a:t>К.Ф.Амиров</a:t>
            </a:r>
            <a:r>
              <a:rPr lang="ru-RU" dirty="0" smtClean="0"/>
              <a:t>, Казань</a:t>
            </a:r>
            <a:r>
              <a:rPr lang="ru-RU" dirty="0"/>
              <a:t>, </a:t>
            </a:r>
            <a:r>
              <a:rPr lang="ru-RU" dirty="0" smtClean="0"/>
              <a:t>1995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860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75577" y="350888"/>
            <a:ext cx="19968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753228"/>
            <a:ext cx="7855782" cy="1080938"/>
          </a:xfrm>
        </p:spPr>
        <p:txBody>
          <a:bodyPr/>
          <a:lstStyle/>
          <a:p>
            <a:r>
              <a:rPr lang="ru-RU" dirty="0" smtClean="0"/>
              <a:t>Рихард Зорге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544" y="2865437"/>
            <a:ext cx="1844481" cy="2951171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86" y="1812423"/>
            <a:ext cx="2020946" cy="3178398"/>
          </a:xfrm>
        </p:spPr>
      </p:pic>
      <p:pic>
        <p:nvPicPr>
          <p:cNvPr id="2050" name="Picture 2" descr="Книга: &quot;Зорге&quot; - Александр Куланов. Купить книгу, читать рецензии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04375" y="2865437"/>
            <a:ext cx="2095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62018">
            <a:off x="2466935" y="2268611"/>
            <a:ext cx="1981253" cy="31332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95935">
            <a:off x="7721780" y="3835235"/>
            <a:ext cx="1777658" cy="28087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8107" y="1293697"/>
            <a:ext cx="1691420" cy="26710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58684">
            <a:off x="4208660" y="3221771"/>
            <a:ext cx="2075660" cy="322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204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1508477" y="1790888"/>
            <a:ext cx="6056025" cy="47800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753228"/>
            <a:ext cx="7855782" cy="1080938"/>
          </a:xfrm>
        </p:spPr>
        <p:txBody>
          <a:bodyPr/>
          <a:lstStyle/>
          <a:p>
            <a:r>
              <a:rPr lang="ru-RU" dirty="0" smtClean="0"/>
              <a:t>Рихард Зорге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75577" y="350888"/>
            <a:ext cx="19968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505730" y="1283505"/>
            <a:ext cx="5381468" cy="4373809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H="1" flipV="1">
            <a:off x="2567249" y="1954884"/>
            <a:ext cx="4302177" cy="445207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69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2233" y="753228"/>
            <a:ext cx="7911949" cy="1080938"/>
          </a:xfrm>
        </p:spPr>
        <p:txBody>
          <a:bodyPr/>
          <a:lstStyle/>
          <a:p>
            <a:r>
              <a:rPr lang="ru-RU" dirty="0" err="1" smtClean="0"/>
              <a:t>Гани</a:t>
            </a:r>
            <a:r>
              <a:rPr lang="ru-RU" dirty="0" smtClean="0"/>
              <a:t> Сафиуллин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370274">
            <a:off x="7288238" y="2238599"/>
            <a:ext cx="4700588" cy="352544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868891">
            <a:off x="866122" y="3082226"/>
            <a:ext cx="2773682" cy="3270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47188">
            <a:off x="3234787" y="2110038"/>
            <a:ext cx="2866770" cy="407320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341" y="261937"/>
            <a:ext cx="184435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95638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2233" y="753228"/>
            <a:ext cx="7911949" cy="1080938"/>
          </a:xfrm>
        </p:spPr>
        <p:txBody>
          <a:bodyPr/>
          <a:lstStyle/>
          <a:p>
            <a:r>
              <a:rPr lang="ru-RU" dirty="0" err="1" smtClean="0"/>
              <a:t>Гани</a:t>
            </a:r>
            <a:r>
              <a:rPr lang="ru-RU" dirty="0" smtClean="0"/>
              <a:t> Сафиуллин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341" y="261937"/>
            <a:ext cx="1844351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2382233" y="2285243"/>
            <a:ext cx="4392118" cy="4165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7150308" y="1154243"/>
            <a:ext cx="4784875" cy="367806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99394" y="2713219"/>
            <a:ext cx="3357796" cy="353767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8417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9681" y="2059781"/>
            <a:ext cx="2112064" cy="33189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338" y="753228"/>
            <a:ext cx="7593844" cy="1080938"/>
          </a:xfrm>
        </p:spPr>
        <p:txBody>
          <a:bodyPr/>
          <a:lstStyle/>
          <a:p>
            <a:r>
              <a:rPr lang="ru-RU" dirty="0" err="1" smtClean="0"/>
              <a:t>Магуба</a:t>
            </a:r>
            <a:r>
              <a:rPr lang="ru-RU" dirty="0" smtClean="0"/>
              <a:t> </a:t>
            </a:r>
            <a:r>
              <a:rPr lang="ru-RU" dirty="0" err="1" smtClean="0"/>
              <a:t>Сыртланова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3644" y="2336800"/>
            <a:ext cx="2192200" cy="35988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712" y="231775"/>
            <a:ext cx="2214047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370">
            <a:off x="8031608" y="2732308"/>
            <a:ext cx="2007870" cy="307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2223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2353455" y="2082206"/>
            <a:ext cx="5261548" cy="46453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338" y="753228"/>
            <a:ext cx="7593844" cy="1080938"/>
          </a:xfrm>
        </p:spPr>
        <p:txBody>
          <a:bodyPr/>
          <a:lstStyle/>
          <a:p>
            <a:r>
              <a:rPr lang="ru-RU" dirty="0" err="1" smtClean="0"/>
              <a:t>Магуба</a:t>
            </a:r>
            <a:r>
              <a:rPr lang="ru-RU" dirty="0" smtClean="0"/>
              <a:t> </a:t>
            </a:r>
            <a:r>
              <a:rPr lang="ru-RU" dirty="0" err="1" smtClean="0"/>
              <a:t>Сыртланова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712" y="231775"/>
            <a:ext cx="2214047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7051813" y="1834166"/>
            <a:ext cx="4452079" cy="3177915"/>
          </a:xfrm>
          <a:prstGeom prst="rect">
            <a:avLst/>
          </a:prstGeom>
        </p:spPr>
      </p:pic>
      <p:sp>
        <p:nvSpPr>
          <p:cNvPr id="11" name="Полилиния 10"/>
          <p:cNvSpPr/>
          <p:nvPr/>
        </p:nvSpPr>
        <p:spPr>
          <a:xfrm>
            <a:off x="2813538" y="2282994"/>
            <a:ext cx="4238275" cy="4243754"/>
          </a:xfrm>
          <a:custGeom>
            <a:avLst/>
            <a:gdLst>
              <a:gd name="connsiteX0" fmla="*/ 0 w 4302370"/>
              <a:gd name="connsiteY0" fmla="*/ 0 h 4419600"/>
              <a:gd name="connsiteX1" fmla="*/ 1735016 w 4302370"/>
              <a:gd name="connsiteY1" fmla="*/ 23446 h 4419600"/>
              <a:gd name="connsiteX2" fmla="*/ 1758462 w 4302370"/>
              <a:gd name="connsiteY2" fmla="*/ 58615 h 4419600"/>
              <a:gd name="connsiteX3" fmla="*/ 1805354 w 4302370"/>
              <a:gd name="connsiteY3" fmla="*/ 128954 h 4419600"/>
              <a:gd name="connsiteX4" fmla="*/ 1875693 w 4302370"/>
              <a:gd name="connsiteY4" fmla="*/ 152400 h 4419600"/>
              <a:gd name="connsiteX5" fmla="*/ 1957754 w 4302370"/>
              <a:gd name="connsiteY5" fmla="*/ 199292 h 4419600"/>
              <a:gd name="connsiteX6" fmla="*/ 1981200 w 4302370"/>
              <a:gd name="connsiteY6" fmla="*/ 234461 h 4419600"/>
              <a:gd name="connsiteX7" fmla="*/ 2039816 w 4302370"/>
              <a:gd name="connsiteY7" fmla="*/ 281354 h 4419600"/>
              <a:gd name="connsiteX8" fmla="*/ 2063262 w 4302370"/>
              <a:gd name="connsiteY8" fmla="*/ 351692 h 4419600"/>
              <a:gd name="connsiteX9" fmla="*/ 2098431 w 4302370"/>
              <a:gd name="connsiteY9" fmla="*/ 363415 h 4419600"/>
              <a:gd name="connsiteX10" fmla="*/ 2203939 w 4302370"/>
              <a:gd name="connsiteY10" fmla="*/ 422030 h 4419600"/>
              <a:gd name="connsiteX11" fmla="*/ 2262554 w 4302370"/>
              <a:gd name="connsiteY11" fmla="*/ 468923 h 4419600"/>
              <a:gd name="connsiteX12" fmla="*/ 2297724 w 4302370"/>
              <a:gd name="connsiteY12" fmla="*/ 480646 h 4419600"/>
              <a:gd name="connsiteX13" fmla="*/ 2356339 w 4302370"/>
              <a:gd name="connsiteY13" fmla="*/ 527538 h 4419600"/>
              <a:gd name="connsiteX14" fmla="*/ 2379785 w 4302370"/>
              <a:gd name="connsiteY14" fmla="*/ 562707 h 4419600"/>
              <a:gd name="connsiteX15" fmla="*/ 2403231 w 4302370"/>
              <a:gd name="connsiteY15" fmla="*/ 586154 h 4419600"/>
              <a:gd name="connsiteX16" fmla="*/ 2426677 w 4302370"/>
              <a:gd name="connsiteY16" fmla="*/ 621323 h 4419600"/>
              <a:gd name="connsiteX17" fmla="*/ 2450124 w 4302370"/>
              <a:gd name="connsiteY17" fmla="*/ 644769 h 4419600"/>
              <a:gd name="connsiteX18" fmla="*/ 2497016 w 4302370"/>
              <a:gd name="connsiteY18" fmla="*/ 715107 h 4419600"/>
              <a:gd name="connsiteX19" fmla="*/ 2520462 w 4302370"/>
              <a:gd name="connsiteY19" fmla="*/ 738554 h 4419600"/>
              <a:gd name="connsiteX20" fmla="*/ 2567354 w 4302370"/>
              <a:gd name="connsiteY20" fmla="*/ 844061 h 4419600"/>
              <a:gd name="connsiteX21" fmla="*/ 2579077 w 4302370"/>
              <a:gd name="connsiteY21" fmla="*/ 879230 h 4419600"/>
              <a:gd name="connsiteX22" fmla="*/ 2602524 w 4302370"/>
              <a:gd name="connsiteY22" fmla="*/ 902677 h 4419600"/>
              <a:gd name="connsiteX23" fmla="*/ 2625970 w 4302370"/>
              <a:gd name="connsiteY23" fmla="*/ 984738 h 4419600"/>
              <a:gd name="connsiteX24" fmla="*/ 2637693 w 4302370"/>
              <a:gd name="connsiteY24" fmla="*/ 1019907 h 4419600"/>
              <a:gd name="connsiteX25" fmla="*/ 2649416 w 4302370"/>
              <a:gd name="connsiteY25" fmla="*/ 1125415 h 4419600"/>
              <a:gd name="connsiteX26" fmla="*/ 2684585 w 4302370"/>
              <a:gd name="connsiteY26" fmla="*/ 1465384 h 4419600"/>
              <a:gd name="connsiteX27" fmla="*/ 2743200 w 4302370"/>
              <a:gd name="connsiteY27" fmla="*/ 1559169 h 4419600"/>
              <a:gd name="connsiteX28" fmla="*/ 2754924 w 4302370"/>
              <a:gd name="connsiteY28" fmla="*/ 1699846 h 4419600"/>
              <a:gd name="connsiteX29" fmla="*/ 2778370 w 4302370"/>
              <a:gd name="connsiteY29" fmla="*/ 1793630 h 4419600"/>
              <a:gd name="connsiteX30" fmla="*/ 2790093 w 4302370"/>
              <a:gd name="connsiteY30" fmla="*/ 1852246 h 4419600"/>
              <a:gd name="connsiteX31" fmla="*/ 2801816 w 4302370"/>
              <a:gd name="connsiteY31" fmla="*/ 2016369 h 4419600"/>
              <a:gd name="connsiteX32" fmla="*/ 2836985 w 4302370"/>
              <a:gd name="connsiteY32" fmla="*/ 2145323 h 4419600"/>
              <a:gd name="connsiteX33" fmla="*/ 2848708 w 4302370"/>
              <a:gd name="connsiteY33" fmla="*/ 2180492 h 4419600"/>
              <a:gd name="connsiteX34" fmla="*/ 2872154 w 4302370"/>
              <a:gd name="connsiteY34" fmla="*/ 2274277 h 4419600"/>
              <a:gd name="connsiteX35" fmla="*/ 2895600 w 4302370"/>
              <a:gd name="connsiteY35" fmla="*/ 2579077 h 4419600"/>
              <a:gd name="connsiteX36" fmla="*/ 2930770 w 4302370"/>
              <a:gd name="connsiteY36" fmla="*/ 2696307 h 4419600"/>
              <a:gd name="connsiteX37" fmla="*/ 2977662 w 4302370"/>
              <a:gd name="connsiteY37" fmla="*/ 2766646 h 4419600"/>
              <a:gd name="connsiteX38" fmla="*/ 3024554 w 4302370"/>
              <a:gd name="connsiteY38" fmla="*/ 2836984 h 4419600"/>
              <a:gd name="connsiteX39" fmla="*/ 3036277 w 4302370"/>
              <a:gd name="connsiteY39" fmla="*/ 2872154 h 4419600"/>
              <a:gd name="connsiteX40" fmla="*/ 3059724 w 4302370"/>
              <a:gd name="connsiteY40" fmla="*/ 2895600 h 4419600"/>
              <a:gd name="connsiteX41" fmla="*/ 3071447 w 4302370"/>
              <a:gd name="connsiteY41" fmla="*/ 3048000 h 4419600"/>
              <a:gd name="connsiteX42" fmla="*/ 3118339 w 4302370"/>
              <a:gd name="connsiteY42" fmla="*/ 3153507 h 4419600"/>
              <a:gd name="connsiteX43" fmla="*/ 3153508 w 4302370"/>
              <a:gd name="connsiteY43" fmla="*/ 3223846 h 4419600"/>
              <a:gd name="connsiteX44" fmla="*/ 3176954 w 4302370"/>
              <a:gd name="connsiteY44" fmla="*/ 3294184 h 4419600"/>
              <a:gd name="connsiteX45" fmla="*/ 3200400 w 4302370"/>
              <a:gd name="connsiteY45" fmla="*/ 3329354 h 4419600"/>
              <a:gd name="connsiteX46" fmla="*/ 3235570 w 4302370"/>
              <a:gd name="connsiteY46" fmla="*/ 3399692 h 4419600"/>
              <a:gd name="connsiteX47" fmla="*/ 3270739 w 4302370"/>
              <a:gd name="connsiteY47" fmla="*/ 3423138 h 4419600"/>
              <a:gd name="connsiteX48" fmla="*/ 3317631 w 4302370"/>
              <a:gd name="connsiteY48" fmla="*/ 3481754 h 4419600"/>
              <a:gd name="connsiteX49" fmla="*/ 3352800 w 4302370"/>
              <a:gd name="connsiteY49" fmla="*/ 3505200 h 4419600"/>
              <a:gd name="connsiteX50" fmla="*/ 3399693 w 4302370"/>
              <a:gd name="connsiteY50" fmla="*/ 3563815 h 4419600"/>
              <a:gd name="connsiteX51" fmla="*/ 3423139 w 4302370"/>
              <a:gd name="connsiteY51" fmla="*/ 3598984 h 4419600"/>
              <a:gd name="connsiteX52" fmla="*/ 3458308 w 4302370"/>
              <a:gd name="connsiteY52" fmla="*/ 3622430 h 4419600"/>
              <a:gd name="connsiteX53" fmla="*/ 3552093 w 4302370"/>
              <a:gd name="connsiteY53" fmla="*/ 3704492 h 4419600"/>
              <a:gd name="connsiteX54" fmla="*/ 3575539 w 4302370"/>
              <a:gd name="connsiteY54" fmla="*/ 3739661 h 4419600"/>
              <a:gd name="connsiteX55" fmla="*/ 3669324 w 4302370"/>
              <a:gd name="connsiteY55" fmla="*/ 3821723 h 4419600"/>
              <a:gd name="connsiteX56" fmla="*/ 3727939 w 4302370"/>
              <a:gd name="connsiteY56" fmla="*/ 3880338 h 4419600"/>
              <a:gd name="connsiteX57" fmla="*/ 3786554 w 4302370"/>
              <a:gd name="connsiteY57" fmla="*/ 3938954 h 4419600"/>
              <a:gd name="connsiteX58" fmla="*/ 3821724 w 4302370"/>
              <a:gd name="connsiteY58" fmla="*/ 3974123 h 4419600"/>
              <a:gd name="connsiteX59" fmla="*/ 3856893 w 4302370"/>
              <a:gd name="connsiteY59" fmla="*/ 3997569 h 4419600"/>
              <a:gd name="connsiteX60" fmla="*/ 3892062 w 4302370"/>
              <a:gd name="connsiteY60" fmla="*/ 4032738 h 4419600"/>
              <a:gd name="connsiteX61" fmla="*/ 3950677 w 4302370"/>
              <a:gd name="connsiteY61" fmla="*/ 4056184 h 4419600"/>
              <a:gd name="connsiteX62" fmla="*/ 3985847 w 4302370"/>
              <a:gd name="connsiteY62" fmla="*/ 4079630 h 4419600"/>
              <a:gd name="connsiteX63" fmla="*/ 4067908 w 4302370"/>
              <a:gd name="connsiteY63" fmla="*/ 4173415 h 4419600"/>
              <a:gd name="connsiteX64" fmla="*/ 4138247 w 4302370"/>
              <a:gd name="connsiteY64" fmla="*/ 4267200 h 4419600"/>
              <a:gd name="connsiteX65" fmla="*/ 4173416 w 4302370"/>
              <a:gd name="connsiteY65" fmla="*/ 4290646 h 4419600"/>
              <a:gd name="connsiteX66" fmla="*/ 4232031 w 4302370"/>
              <a:gd name="connsiteY66" fmla="*/ 4349261 h 4419600"/>
              <a:gd name="connsiteX67" fmla="*/ 4302370 w 4302370"/>
              <a:gd name="connsiteY67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4302370" h="4419600">
                <a:moveTo>
                  <a:pt x="0" y="0"/>
                </a:moveTo>
                <a:cubicBezTo>
                  <a:pt x="613803" y="122758"/>
                  <a:pt x="-163922" y="-28938"/>
                  <a:pt x="1735016" y="23446"/>
                </a:cubicBezTo>
                <a:cubicBezTo>
                  <a:pt x="1749100" y="23835"/>
                  <a:pt x="1752161" y="46013"/>
                  <a:pt x="1758462" y="58615"/>
                </a:cubicBezTo>
                <a:cubicBezTo>
                  <a:pt x="1777103" y="95898"/>
                  <a:pt x="1759199" y="103312"/>
                  <a:pt x="1805354" y="128954"/>
                </a:cubicBezTo>
                <a:cubicBezTo>
                  <a:pt x="1826958" y="140957"/>
                  <a:pt x="1853588" y="141347"/>
                  <a:pt x="1875693" y="152400"/>
                </a:cubicBezTo>
                <a:cubicBezTo>
                  <a:pt x="1935187" y="182147"/>
                  <a:pt x="1908044" y="166152"/>
                  <a:pt x="1957754" y="199292"/>
                </a:cubicBezTo>
                <a:cubicBezTo>
                  <a:pt x="1965569" y="211015"/>
                  <a:pt x="1972398" y="223459"/>
                  <a:pt x="1981200" y="234461"/>
                </a:cubicBezTo>
                <a:cubicBezTo>
                  <a:pt x="2000289" y="258322"/>
                  <a:pt x="2013706" y="263947"/>
                  <a:pt x="2039816" y="281354"/>
                </a:cubicBezTo>
                <a:cubicBezTo>
                  <a:pt x="2047631" y="304800"/>
                  <a:pt x="2039816" y="343877"/>
                  <a:pt x="2063262" y="351692"/>
                </a:cubicBezTo>
                <a:cubicBezTo>
                  <a:pt x="2074985" y="355600"/>
                  <a:pt x="2087629" y="357414"/>
                  <a:pt x="2098431" y="363415"/>
                </a:cubicBezTo>
                <a:cubicBezTo>
                  <a:pt x="2219362" y="430598"/>
                  <a:pt x="2124360" y="395504"/>
                  <a:pt x="2203939" y="422030"/>
                </a:cubicBezTo>
                <a:cubicBezTo>
                  <a:pt x="2225747" y="443839"/>
                  <a:pt x="2232976" y="454134"/>
                  <a:pt x="2262554" y="468923"/>
                </a:cubicBezTo>
                <a:cubicBezTo>
                  <a:pt x="2273607" y="474449"/>
                  <a:pt x="2286001" y="476738"/>
                  <a:pt x="2297724" y="480646"/>
                </a:cubicBezTo>
                <a:cubicBezTo>
                  <a:pt x="2364917" y="581435"/>
                  <a:pt x="2275447" y="462824"/>
                  <a:pt x="2356339" y="527538"/>
                </a:cubicBezTo>
                <a:cubicBezTo>
                  <a:pt x="2367341" y="536340"/>
                  <a:pt x="2370984" y="551705"/>
                  <a:pt x="2379785" y="562707"/>
                </a:cubicBezTo>
                <a:cubicBezTo>
                  <a:pt x="2386690" y="571338"/>
                  <a:pt x="2396326" y="577523"/>
                  <a:pt x="2403231" y="586154"/>
                </a:cubicBezTo>
                <a:cubicBezTo>
                  <a:pt x="2412032" y="597156"/>
                  <a:pt x="2417875" y="610321"/>
                  <a:pt x="2426677" y="621323"/>
                </a:cubicBezTo>
                <a:cubicBezTo>
                  <a:pt x="2433582" y="629954"/>
                  <a:pt x="2443492" y="635927"/>
                  <a:pt x="2450124" y="644769"/>
                </a:cubicBezTo>
                <a:cubicBezTo>
                  <a:pt x="2467031" y="667312"/>
                  <a:pt x="2477091" y="695181"/>
                  <a:pt x="2497016" y="715107"/>
                </a:cubicBezTo>
                <a:cubicBezTo>
                  <a:pt x="2504831" y="722923"/>
                  <a:pt x="2513557" y="729923"/>
                  <a:pt x="2520462" y="738554"/>
                </a:cubicBezTo>
                <a:cubicBezTo>
                  <a:pt x="2552310" y="778364"/>
                  <a:pt x="2548762" y="788286"/>
                  <a:pt x="2567354" y="844061"/>
                </a:cubicBezTo>
                <a:cubicBezTo>
                  <a:pt x="2571262" y="855784"/>
                  <a:pt x="2570339" y="870492"/>
                  <a:pt x="2579077" y="879230"/>
                </a:cubicBezTo>
                <a:lnTo>
                  <a:pt x="2602524" y="902677"/>
                </a:lnTo>
                <a:cubicBezTo>
                  <a:pt x="2630632" y="987000"/>
                  <a:pt x="2596530" y="881698"/>
                  <a:pt x="2625970" y="984738"/>
                </a:cubicBezTo>
                <a:cubicBezTo>
                  <a:pt x="2629365" y="996620"/>
                  <a:pt x="2633785" y="1008184"/>
                  <a:pt x="2637693" y="1019907"/>
                </a:cubicBezTo>
                <a:cubicBezTo>
                  <a:pt x="2641601" y="1055076"/>
                  <a:pt x="2647397" y="1090087"/>
                  <a:pt x="2649416" y="1125415"/>
                </a:cubicBezTo>
                <a:cubicBezTo>
                  <a:pt x="2668196" y="1454067"/>
                  <a:pt x="2603837" y="1344262"/>
                  <a:pt x="2684585" y="1465384"/>
                </a:cubicBezTo>
                <a:cubicBezTo>
                  <a:pt x="2712486" y="1549089"/>
                  <a:pt x="2687467" y="1522014"/>
                  <a:pt x="2743200" y="1559169"/>
                </a:cubicBezTo>
                <a:cubicBezTo>
                  <a:pt x="2747108" y="1606061"/>
                  <a:pt x="2749426" y="1653113"/>
                  <a:pt x="2754924" y="1699846"/>
                </a:cubicBezTo>
                <a:cubicBezTo>
                  <a:pt x="2764527" y="1781468"/>
                  <a:pt x="2763164" y="1732805"/>
                  <a:pt x="2778370" y="1793630"/>
                </a:cubicBezTo>
                <a:cubicBezTo>
                  <a:pt x="2783203" y="1812961"/>
                  <a:pt x="2786185" y="1832707"/>
                  <a:pt x="2790093" y="1852246"/>
                </a:cubicBezTo>
                <a:cubicBezTo>
                  <a:pt x="2794001" y="1906954"/>
                  <a:pt x="2796074" y="1961823"/>
                  <a:pt x="2801816" y="2016369"/>
                </a:cubicBezTo>
                <a:cubicBezTo>
                  <a:pt x="2806914" y="2064803"/>
                  <a:pt x="2821467" y="2098769"/>
                  <a:pt x="2836985" y="2145323"/>
                </a:cubicBezTo>
                <a:cubicBezTo>
                  <a:pt x="2840893" y="2157046"/>
                  <a:pt x="2846285" y="2168375"/>
                  <a:pt x="2848708" y="2180492"/>
                </a:cubicBezTo>
                <a:cubicBezTo>
                  <a:pt x="2862854" y="2251224"/>
                  <a:pt x="2854130" y="2220204"/>
                  <a:pt x="2872154" y="2274277"/>
                </a:cubicBezTo>
                <a:cubicBezTo>
                  <a:pt x="2875923" y="2330819"/>
                  <a:pt x="2886512" y="2510917"/>
                  <a:pt x="2895600" y="2579077"/>
                </a:cubicBezTo>
                <a:cubicBezTo>
                  <a:pt x="2899536" y="2608599"/>
                  <a:pt x="2923370" y="2674106"/>
                  <a:pt x="2930770" y="2696307"/>
                </a:cubicBezTo>
                <a:cubicBezTo>
                  <a:pt x="2953191" y="2763569"/>
                  <a:pt x="2926436" y="2700785"/>
                  <a:pt x="2977662" y="2766646"/>
                </a:cubicBezTo>
                <a:cubicBezTo>
                  <a:pt x="2994962" y="2788889"/>
                  <a:pt x="3024554" y="2836984"/>
                  <a:pt x="3024554" y="2836984"/>
                </a:cubicBezTo>
                <a:cubicBezTo>
                  <a:pt x="3028462" y="2848707"/>
                  <a:pt x="3029919" y="2861558"/>
                  <a:pt x="3036277" y="2872154"/>
                </a:cubicBezTo>
                <a:cubicBezTo>
                  <a:pt x="3041964" y="2881632"/>
                  <a:pt x="3057556" y="2884762"/>
                  <a:pt x="3059724" y="2895600"/>
                </a:cubicBezTo>
                <a:cubicBezTo>
                  <a:pt x="3069716" y="2945561"/>
                  <a:pt x="3063501" y="2997673"/>
                  <a:pt x="3071447" y="3048000"/>
                </a:cubicBezTo>
                <a:cubicBezTo>
                  <a:pt x="3080106" y="3102841"/>
                  <a:pt x="3092154" y="3114229"/>
                  <a:pt x="3118339" y="3153507"/>
                </a:cubicBezTo>
                <a:cubicBezTo>
                  <a:pt x="3161090" y="3281765"/>
                  <a:pt x="3092910" y="3087501"/>
                  <a:pt x="3153508" y="3223846"/>
                </a:cubicBezTo>
                <a:cubicBezTo>
                  <a:pt x="3163545" y="3246430"/>
                  <a:pt x="3169139" y="3270738"/>
                  <a:pt x="3176954" y="3294184"/>
                </a:cubicBezTo>
                <a:cubicBezTo>
                  <a:pt x="3181410" y="3307551"/>
                  <a:pt x="3194099" y="3316752"/>
                  <a:pt x="3200400" y="3329354"/>
                </a:cubicBezTo>
                <a:cubicBezTo>
                  <a:pt x="3219468" y="3367490"/>
                  <a:pt x="3201976" y="3366098"/>
                  <a:pt x="3235570" y="3399692"/>
                </a:cubicBezTo>
                <a:cubicBezTo>
                  <a:pt x="3245533" y="3409655"/>
                  <a:pt x="3259016" y="3415323"/>
                  <a:pt x="3270739" y="3423138"/>
                </a:cubicBezTo>
                <a:cubicBezTo>
                  <a:pt x="3288147" y="3449249"/>
                  <a:pt x="3293769" y="3462664"/>
                  <a:pt x="3317631" y="3481754"/>
                </a:cubicBezTo>
                <a:cubicBezTo>
                  <a:pt x="3328633" y="3490556"/>
                  <a:pt x="3341077" y="3497385"/>
                  <a:pt x="3352800" y="3505200"/>
                </a:cubicBezTo>
                <a:cubicBezTo>
                  <a:pt x="3375625" y="3573668"/>
                  <a:pt x="3346666" y="3510788"/>
                  <a:pt x="3399693" y="3563815"/>
                </a:cubicBezTo>
                <a:cubicBezTo>
                  <a:pt x="3409656" y="3573778"/>
                  <a:pt x="3413176" y="3589021"/>
                  <a:pt x="3423139" y="3598984"/>
                </a:cubicBezTo>
                <a:cubicBezTo>
                  <a:pt x="3433102" y="3608947"/>
                  <a:pt x="3447705" y="3613152"/>
                  <a:pt x="3458308" y="3622430"/>
                </a:cubicBezTo>
                <a:cubicBezTo>
                  <a:pt x="3568033" y="3718440"/>
                  <a:pt x="3472953" y="3651732"/>
                  <a:pt x="3552093" y="3704492"/>
                </a:cubicBezTo>
                <a:cubicBezTo>
                  <a:pt x="3559908" y="3716215"/>
                  <a:pt x="3565576" y="3729698"/>
                  <a:pt x="3575539" y="3739661"/>
                </a:cubicBezTo>
                <a:cubicBezTo>
                  <a:pt x="3637505" y="3801627"/>
                  <a:pt x="3593282" y="3707660"/>
                  <a:pt x="3669324" y="3821723"/>
                </a:cubicBezTo>
                <a:cubicBezTo>
                  <a:pt x="3716217" y="3892063"/>
                  <a:pt x="3665415" y="3825629"/>
                  <a:pt x="3727939" y="3880338"/>
                </a:cubicBezTo>
                <a:cubicBezTo>
                  <a:pt x="3748734" y="3898534"/>
                  <a:pt x="3767015" y="3919415"/>
                  <a:pt x="3786554" y="3938954"/>
                </a:cubicBezTo>
                <a:cubicBezTo>
                  <a:pt x="3798277" y="3950677"/>
                  <a:pt x="3807929" y="3964927"/>
                  <a:pt x="3821724" y="3974123"/>
                </a:cubicBezTo>
                <a:cubicBezTo>
                  <a:pt x="3833447" y="3981938"/>
                  <a:pt x="3846069" y="3988549"/>
                  <a:pt x="3856893" y="3997569"/>
                </a:cubicBezTo>
                <a:cubicBezTo>
                  <a:pt x="3869629" y="4008183"/>
                  <a:pt x="3878003" y="4023951"/>
                  <a:pt x="3892062" y="4032738"/>
                </a:cubicBezTo>
                <a:cubicBezTo>
                  <a:pt x="3909907" y="4043891"/>
                  <a:pt x="3931855" y="4046773"/>
                  <a:pt x="3950677" y="4056184"/>
                </a:cubicBezTo>
                <a:cubicBezTo>
                  <a:pt x="3963279" y="4062485"/>
                  <a:pt x="3974124" y="4071815"/>
                  <a:pt x="3985847" y="4079630"/>
                </a:cubicBezTo>
                <a:cubicBezTo>
                  <a:pt x="4040554" y="4161692"/>
                  <a:pt x="4009293" y="4134338"/>
                  <a:pt x="4067908" y="4173415"/>
                </a:cubicBezTo>
                <a:cubicBezTo>
                  <a:pt x="4089343" y="4205568"/>
                  <a:pt x="4107264" y="4242414"/>
                  <a:pt x="4138247" y="4267200"/>
                </a:cubicBezTo>
                <a:cubicBezTo>
                  <a:pt x="4149249" y="4276001"/>
                  <a:pt x="4161693" y="4282831"/>
                  <a:pt x="4173416" y="4290646"/>
                </a:cubicBezTo>
                <a:cubicBezTo>
                  <a:pt x="4220308" y="4360984"/>
                  <a:pt x="4169508" y="4294553"/>
                  <a:pt x="4232031" y="4349261"/>
                </a:cubicBezTo>
                <a:lnTo>
                  <a:pt x="4302370" y="441960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1763767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Другая 2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D8D8D8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1567</TotalTime>
  <Words>172</Words>
  <Application>Microsoft Office PowerPoint</Application>
  <PresentationFormat>Произвольный</PresentationFormat>
  <Paragraphs>52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Берлин</vt:lpstr>
      <vt:lpstr>Наши улицы – наши герои</vt:lpstr>
      <vt:lpstr>Юлиус Фучик</vt:lpstr>
      <vt:lpstr>Юлиус Фучик</vt:lpstr>
      <vt:lpstr>Рихард Зорге</vt:lpstr>
      <vt:lpstr>Рихард Зорге</vt:lpstr>
      <vt:lpstr>Гани Сафиуллин</vt:lpstr>
      <vt:lpstr>Гани Сафиуллин</vt:lpstr>
      <vt:lpstr>Магуба Сыртланова</vt:lpstr>
      <vt:lpstr>Магуба Сыртланова</vt:lpstr>
      <vt:lpstr>Дмитрий Карбышев</vt:lpstr>
      <vt:lpstr>Дмитрий Карбышев</vt:lpstr>
      <vt:lpstr>Муса Джалиль</vt:lpstr>
      <vt:lpstr>Муса Джалиль</vt:lpstr>
      <vt:lpstr>Николай Столбов</vt:lpstr>
      <vt:lpstr>Николай Столбов</vt:lpstr>
      <vt:lpstr>Михаил Девятаев</vt:lpstr>
      <vt:lpstr>Михаил Девятаев</vt:lpstr>
      <vt:lpstr>Петр Гаврилов</vt:lpstr>
      <vt:lpstr>Петр Гаврилов</vt:lpstr>
      <vt:lpstr>Молодогвардейцы</vt:lpstr>
      <vt:lpstr>Молодогвардейцы</vt:lpstr>
      <vt:lpstr>Олег Кошевой</vt:lpstr>
      <vt:lpstr>Олег Кошевой</vt:lpstr>
      <vt:lpstr>Любовь Шевцова</vt:lpstr>
      <vt:lpstr>Ульяна Громова</vt:lpstr>
      <vt:lpstr>Сергей Тюленин</vt:lpstr>
      <vt:lpstr>Зоя Космодемьянская</vt:lpstr>
      <vt:lpstr>Зоя Космодемьянская</vt:lpstr>
      <vt:lpstr>Лиза Чайкина</vt:lpstr>
      <vt:lpstr>Лиза Чайкина</vt:lpstr>
      <vt:lpstr>Володя Дубинин</vt:lpstr>
      <vt:lpstr>Володя Дубинин</vt:lpstr>
      <vt:lpstr>Валентин Котик</vt:lpstr>
      <vt:lpstr>Валентин Котик</vt:lpstr>
      <vt:lpstr>Список использованной литературы: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улицы</dc:title>
  <dc:creator>Cветлана</dc:creator>
  <cp:lastModifiedBy>Лера</cp:lastModifiedBy>
  <cp:revision>69</cp:revision>
  <dcterms:created xsi:type="dcterms:W3CDTF">2020-05-02T11:02:10Z</dcterms:created>
  <dcterms:modified xsi:type="dcterms:W3CDTF">2020-05-04T07:28:37Z</dcterms:modified>
</cp:coreProperties>
</file>